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0"/>
  </p:notesMasterIdLst>
  <p:sldIdLst>
    <p:sldId id="280" r:id="rId2"/>
    <p:sldId id="260" r:id="rId3"/>
    <p:sldId id="297" r:id="rId4"/>
    <p:sldId id="300" r:id="rId5"/>
    <p:sldId id="299" r:id="rId6"/>
    <p:sldId id="301" r:id="rId7"/>
    <p:sldId id="302" r:id="rId8"/>
    <p:sldId id="303" r:id="rId9"/>
  </p:sldIdLst>
  <p:sldSz cx="9144000" cy="5143500" type="screen16x9"/>
  <p:notesSz cx="6858000" cy="9144000"/>
  <p:defaultTextStyle>
    <a:defPPr>
      <a:defRPr lang="sr-Latn-C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23" d="100"/>
          <a:sy n="123" d="100"/>
        </p:scale>
        <p:origin x="-1272" y="-480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r-Latn-C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C73E991-255E-46A2-95DD-61A925FBF9D8}" type="datetimeFigureOut">
              <a:rPr lang="sr-Latn-CS" smtClean="0"/>
              <a:pPr/>
              <a:t>26.3.2017.</a:t>
            </a:fld>
            <a:endParaRPr lang="sr-Latn-C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r-Latn-C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C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r-Latn-C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9FE544B-2DC8-47D3-89C6-BC88B7E18EE0}" type="slidenum">
              <a:rPr lang="sr-Latn-CS" smtClean="0"/>
              <a:pPr/>
              <a:t>‹#›</a:t>
            </a:fld>
            <a:endParaRPr lang="sr-Latn-CS"/>
          </a:p>
        </p:txBody>
      </p:sp>
    </p:spTree>
    <p:extLst>
      <p:ext uri="{BB962C8B-B14F-4D97-AF65-F5344CB8AC3E}">
        <p14:creationId xmlns:p14="http://schemas.microsoft.com/office/powerpoint/2010/main" xmlns="" val="9863290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sr-Latn-C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sr-Latn-C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42B33-FA1B-4C30-88EC-9C5AB8A31817}" type="datetime1">
              <a:rPr lang="sr-Latn-CS" smtClean="0"/>
              <a:pPr/>
              <a:t>26.3.2017.</a:t>
            </a:fld>
            <a:endParaRPr lang="sr-Latn-C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C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EA9088-598B-4B62-9939-DEF6445B13C4}" type="slidenum">
              <a:rPr lang="sr-Latn-CS" smtClean="0"/>
              <a:pPr/>
              <a:t>‹#›</a:t>
            </a:fld>
            <a:endParaRPr lang="sr-Latn-C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Latn-C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C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95A37A-1798-4987-B0B1-9337430A24EE}" type="datetime1">
              <a:rPr lang="sr-Latn-CS" smtClean="0"/>
              <a:pPr/>
              <a:t>26.3.2017.</a:t>
            </a:fld>
            <a:endParaRPr lang="sr-Latn-C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C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EA9088-598B-4B62-9939-DEF6445B13C4}" type="slidenum">
              <a:rPr lang="sr-Latn-CS" smtClean="0"/>
              <a:pPr/>
              <a:t>‹#›</a:t>
            </a:fld>
            <a:endParaRPr lang="sr-Latn-CS"/>
          </a:p>
        </p:txBody>
      </p:sp>
      <p:pic>
        <p:nvPicPr>
          <p:cNvPr id="7" name="Picture 6" descr="SOX-logo-1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456566" y="0"/>
            <a:ext cx="1687434" cy="555526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sr-Latn-C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C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CE7587-E146-4A5B-8C24-A21132A381E9}" type="datetime1">
              <a:rPr lang="sr-Latn-CS" smtClean="0"/>
              <a:pPr/>
              <a:t>26.3.2017.</a:t>
            </a:fld>
            <a:endParaRPr lang="sr-Latn-C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C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EA9088-598B-4B62-9939-DEF6445B13C4}" type="slidenum">
              <a:rPr lang="sr-Latn-CS" smtClean="0"/>
              <a:pPr/>
              <a:t>‹#›</a:t>
            </a:fld>
            <a:endParaRPr lang="sr-Latn-CS"/>
          </a:p>
        </p:txBody>
      </p:sp>
      <p:pic>
        <p:nvPicPr>
          <p:cNvPr id="7" name="Picture 6" descr="SOX-logo-1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456566" y="0"/>
            <a:ext cx="1687434" cy="555526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Latn-C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C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A6A733-1567-4F32-843D-111F86493596}" type="datetime1">
              <a:rPr lang="sr-Latn-CS" smtClean="0"/>
              <a:pPr/>
              <a:t>26.3.2017.</a:t>
            </a:fld>
            <a:endParaRPr lang="sr-Latn-C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C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EA9088-598B-4B62-9939-DEF6445B13C4}" type="slidenum">
              <a:rPr lang="sr-Latn-CS" smtClean="0"/>
              <a:pPr/>
              <a:t>‹#›</a:t>
            </a:fld>
            <a:endParaRPr lang="sr-Latn-CS"/>
          </a:p>
        </p:txBody>
      </p:sp>
      <p:pic>
        <p:nvPicPr>
          <p:cNvPr id="7" name="Picture 6" descr="SOX-logo-1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456566" y="0"/>
            <a:ext cx="1687434" cy="555526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sr-Latn-C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86D8AF-FDB5-4DB8-AC08-5FC9C96BD252}" type="datetime1">
              <a:rPr lang="sr-Latn-CS" smtClean="0"/>
              <a:pPr/>
              <a:t>26.3.2017.</a:t>
            </a:fld>
            <a:endParaRPr lang="sr-Latn-C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C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EA9088-598B-4B62-9939-DEF6445B13C4}" type="slidenum">
              <a:rPr lang="sr-Latn-CS" smtClean="0"/>
              <a:pPr/>
              <a:t>‹#›</a:t>
            </a:fld>
            <a:endParaRPr lang="sr-Latn-CS"/>
          </a:p>
        </p:txBody>
      </p:sp>
      <p:pic>
        <p:nvPicPr>
          <p:cNvPr id="7" name="Picture 6" descr="SOX-logo-1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456566" y="0"/>
            <a:ext cx="1687434" cy="555526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Latn-C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C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C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486019-7EA6-4B14-9087-DB108D1311D1}" type="datetime1">
              <a:rPr lang="sr-Latn-CS" smtClean="0"/>
              <a:pPr/>
              <a:t>26.3.2017.</a:t>
            </a:fld>
            <a:endParaRPr lang="sr-Latn-C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C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EA9088-598B-4B62-9939-DEF6445B13C4}" type="slidenum">
              <a:rPr lang="sr-Latn-CS" smtClean="0"/>
              <a:pPr/>
              <a:t>‹#›</a:t>
            </a:fld>
            <a:endParaRPr lang="sr-Latn-CS"/>
          </a:p>
        </p:txBody>
      </p:sp>
      <p:pic>
        <p:nvPicPr>
          <p:cNvPr id="8" name="Picture 7" descr="SOX-logo-1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456566" y="0"/>
            <a:ext cx="1687434" cy="555526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sr-Latn-C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C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C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7B39E7-F0F9-4EAF-9895-B16CE288A437}" type="datetime1">
              <a:rPr lang="sr-Latn-CS" smtClean="0"/>
              <a:pPr/>
              <a:t>26.3.2017.</a:t>
            </a:fld>
            <a:endParaRPr lang="sr-Latn-C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C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EA9088-598B-4B62-9939-DEF6445B13C4}" type="slidenum">
              <a:rPr lang="sr-Latn-CS" smtClean="0"/>
              <a:pPr/>
              <a:t>‹#›</a:t>
            </a:fld>
            <a:endParaRPr lang="sr-Latn-CS"/>
          </a:p>
        </p:txBody>
      </p:sp>
      <p:pic>
        <p:nvPicPr>
          <p:cNvPr id="10" name="Picture 9" descr="SOX-logo-1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456566" y="0"/>
            <a:ext cx="1687434" cy="555526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Latn-C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622E4C-9152-465D-8EF7-E579BAA54CD2}" type="datetime1">
              <a:rPr lang="sr-Latn-CS" smtClean="0"/>
              <a:pPr/>
              <a:t>26.3.2017.</a:t>
            </a:fld>
            <a:endParaRPr lang="sr-Latn-C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C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EA9088-598B-4B62-9939-DEF6445B13C4}" type="slidenum">
              <a:rPr lang="sr-Latn-CS" smtClean="0"/>
              <a:pPr/>
              <a:t>‹#›</a:t>
            </a:fld>
            <a:endParaRPr lang="sr-Latn-CS"/>
          </a:p>
        </p:txBody>
      </p:sp>
      <p:pic>
        <p:nvPicPr>
          <p:cNvPr id="6" name="Picture 5" descr="SOX-logo-1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456566" y="0"/>
            <a:ext cx="1687434" cy="555526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7EA61C-99A8-4202-80DC-B0618344F552}" type="datetime1">
              <a:rPr lang="sr-Latn-CS" smtClean="0"/>
              <a:pPr/>
              <a:t>26.3.2017.</a:t>
            </a:fld>
            <a:endParaRPr lang="sr-Latn-C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C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EA9088-598B-4B62-9939-DEF6445B13C4}" type="slidenum">
              <a:rPr lang="sr-Latn-CS" smtClean="0"/>
              <a:pPr/>
              <a:t>‹#›</a:t>
            </a:fld>
            <a:endParaRPr lang="sr-Latn-CS"/>
          </a:p>
        </p:txBody>
      </p:sp>
      <p:pic>
        <p:nvPicPr>
          <p:cNvPr id="5" name="Picture 4" descr="SOX-logo-1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456566" y="0"/>
            <a:ext cx="1687434" cy="555526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sr-Latn-C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C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EA0D8-D46B-4D53-90A4-C9FC5726A110}" type="datetime1">
              <a:rPr lang="sr-Latn-CS" smtClean="0"/>
              <a:pPr/>
              <a:t>26.3.2017.</a:t>
            </a:fld>
            <a:endParaRPr lang="sr-Latn-C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C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EA9088-598B-4B62-9939-DEF6445B13C4}" type="slidenum">
              <a:rPr lang="sr-Latn-CS" smtClean="0"/>
              <a:pPr/>
              <a:t>‹#›</a:t>
            </a:fld>
            <a:endParaRPr lang="sr-Latn-CS"/>
          </a:p>
        </p:txBody>
      </p:sp>
      <p:pic>
        <p:nvPicPr>
          <p:cNvPr id="8" name="Picture 7" descr="SOX-logo-1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456566" y="0"/>
            <a:ext cx="1687434" cy="555526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sr-Latn-C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r-Latn-C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B757A9-CB87-4E1B-96F4-CC442FD834E3}" type="datetime1">
              <a:rPr lang="sr-Latn-CS" smtClean="0"/>
              <a:pPr/>
              <a:t>26.3.2017.</a:t>
            </a:fld>
            <a:endParaRPr lang="sr-Latn-C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C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EA9088-598B-4B62-9939-DEF6445B13C4}" type="slidenum">
              <a:rPr lang="sr-Latn-CS" smtClean="0"/>
              <a:pPr/>
              <a:t>‹#›</a:t>
            </a:fld>
            <a:endParaRPr lang="sr-Latn-CS"/>
          </a:p>
        </p:txBody>
      </p:sp>
      <p:pic>
        <p:nvPicPr>
          <p:cNvPr id="8" name="Picture 7" descr="SOX-logo-1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456566" y="0"/>
            <a:ext cx="1687434" cy="555526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sr-Latn-C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C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35C25A-1289-4CE3-81BD-CBD5D34C6D64}" type="datetime1">
              <a:rPr lang="sr-Latn-CS" smtClean="0"/>
              <a:pPr/>
              <a:t>26.3.2017.</a:t>
            </a:fld>
            <a:endParaRPr lang="sr-Latn-C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r-Latn-C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EA9088-598B-4B62-9939-DEF6445B13C4}" type="slidenum">
              <a:rPr lang="sr-Latn-CS" smtClean="0"/>
              <a:pPr/>
              <a:t>‹#›</a:t>
            </a:fld>
            <a:endParaRPr lang="sr-Latn-C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r-Latn-C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sr-Latn-RS" dirty="0" smtClean="0"/>
              <a:t>Why </a:t>
            </a:r>
            <a:r>
              <a:rPr lang="en-US" dirty="0" smtClean="0"/>
              <a:t>don’t YOU have </a:t>
            </a:r>
            <a:r>
              <a:rPr lang="en-US" dirty="0" smtClean="0"/>
              <a:t>IPv6</a:t>
            </a:r>
            <a:r>
              <a:rPr lang="en-US" dirty="0" smtClean="0"/>
              <a:t> </a:t>
            </a:r>
            <a:r>
              <a:rPr lang="en-US" dirty="0" smtClean="0"/>
              <a:t>?</a:t>
            </a:r>
            <a:endParaRPr lang="sr-Latn-C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601316"/>
          </a:xfrm>
        </p:spPr>
        <p:txBody>
          <a:bodyPr>
            <a:normAutofit/>
          </a:bodyPr>
          <a:lstStyle/>
          <a:p>
            <a:r>
              <a:rPr lang="en-US" dirty="0" smtClean="0"/>
              <a:t>Goran Slavi</a:t>
            </a:r>
            <a:r>
              <a:rPr lang="sr-Latn-RS" dirty="0" smtClean="0"/>
              <a:t>ć</a:t>
            </a:r>
            <a:r>
              <a:rPr lang="en-US" dirty="0" smtClean="0"/>
              <a:t>, SOX Chief Engineer</a:t>
            </a:r>
            <a:endParaRPr lang="sr-Latn-RS" dirty="0" smtClean="0"/>
          </a:p>
          <a:p>
            <a:r>
              <a:rPr lang="en-US" dirty="0" smtClean="0"/>
              <a:t>gslavic@sox.rs</a:t>
            </a:r>
            <a:endParaRPr lang="en-US" dirty="0"/>
          </a:p>
        </p:txBody>
      </p:sp>
      <p:grpSp>
        <p:nvGrpSpPr>
          <p:cNvPr id="5" name="Group 4"/>
          <p:cNvGrpSpPr/>
          <p:nvPr/>
        </p:nvGrpSpPr>
        <p:grpSpPr>
          <a:xfrm>
            <a:off x="6876256" y="195486"/>
            <a:ext cx="2016224" cy="1368152"/>
            <a:chOff x="6300192" y="267494"/>
            <a:chExt cx="2016224" cy="1368152"/>
          </a:xfrm>
        </p:grpSpPr>
        <p:sp>
          <p:nvSpPr>
            <p:cNvPr id="6" name="Oval 5"/>
            <p:cNvSpPr/>
            <p:nvPr/>
          </p:nvSpPr>
          <p:spPr>
            <a:xfrm>
              <a:off x="6300192" y="267494"/>
              <a:ext cx="2016224" cy="1368152"/>
            </a:xfrm>
            <a:prstGeom prst="ellipse">
              <a:avLst/>
            </a:prstGeom>
            <a:solidFill>
              <a:srgbClr val="92D05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r-Latn-CS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6588224" y="489905"/>
              <a:ext cx="1440160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b="1" dirty="0" smtClean="0">
                  <a:solidFill>
                    <a:srgbClr val="0070C0"/>
                  </a:solidFill>
                </a:rPr>
                <a:t>SEE 6</a:t>
              </a:r>
            </a:p>
            <a:p>
              <a:pPr algn="ctr"/>
              <a:r>
                <a:rPr lang="en-US" b="1" dirty="0" smtClean="0">
                  <a:solidFill>
                    <a:srgbClr val="0070C0"/>
                  </a:solidFill>
                </a:rPr>
                <a:t>Budva, Montenegro</a:t>
              </a:r>
              <a:endParaRPr lang="sr-Latn-CS" b="1" dirty="0">
                <a:solidFill>
                  <a:srgbClr val="0070C0"/>
                </a:solidFill>
              </a:endParaRPr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Category I - Money</a:t>
            </a:r>
            <a:endParaRPr lang="sr-Latn-C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US" dirty="0" smtClean="0"/>
              <a:t>What sentence best describes your problem:</a:t>
            </a:r>
          </a:p>
          <a:p>
            <a:r>
              <a:rPr lang="en-US" sz="2800" dirty="0" smtClean="0"/>
              <a:t>“We don’t have the money to buy IPv6 enabled equipment”.</a:t>
            </a:r>
          </a:p>
          <a:p>
            <a:r>
              <a:rPr lang="en-US" sz="2800" dirty="0" smtClean="0"/>
              <a:t>“We don’t see monetary reason to deploy IPv6” </a:t>
            </a:r>
          </a:p>
          <a:p>
            <a:r>
              <a:rPr lang="en-US" sz="2800" dirty="0" smtClean="0"/>
              <a:t>“We don’t see revenue from IPv6 deployment”</a:t>
            </a:r>
          </a:p>
          <a:p>
            <a:r>
              <a:rPr lang="en-US" sz="2800" dirty="0" smtClean="0"/>
              <a:t>“We don’t see the profit in IPv6 deployment</a:t>
            </a:r>
            <a:r>
              <a:rPr lang="en-US" sz="2800" dirty="0" smtClean="0"/>
              <a:t>”</a:t>
            </a:r>
            <a:endParaRPr lang="sr-Latn-RS" sz="2800" dirty="0" smtClean="0"/>
          </a:p>
          <a:p>
            <a:r>
              <a:rPr lang="sr-Latn-RS" sz="2800" dirty="0" smtClean="0"/>
              <a:t>“We don’t</a:t>
            </a:r>
            <a:r>
              <a:rPr lang="en-US" sz="2800" dirty="0" smtClean="0"/>
              <a:t> have the money to support the IPv6 migration project in our whole network</a:t>
            </a:r>
            <a:r>
              <a:rPr lang="sr-Latn-RS" sz="2800" dirty="0" smtClean="0"/>
              <a:t>”</a:t>
            </a:r>
            <a:endParaRPr lang="sr-Latn-CS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EA9088-598B-4B62-9939-DEF6445B13C4}" type="slidenum">
              <a:rPr lang="sr-Latn-CS" smtClean="0"/>
              <a:pPr/>
              <a:t>2</a:t>
            </a:fld>
            <a:endParaRPr lang="sr-Latn-C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Category II - Technology</a:t>
            </a:r>
            <a:endParaRPr lang="sr-Latn-C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buNone/>
            </a:pPr>
            <a:r>
              <a:rPr lang="en-US" dirty="0" smtClean="0"/>
              <a:t>What sentence best describes your problem:</a:t>
            </a:r>
          </a:p>
          <a:p>
            <a:r>
              <a:rPr lang="en-US" sz="2800" dirty="0" smtClean="0"/>
              <a:t>“We don’t have technology to implement IPv6”.</a:t>
            </a:r>
          </a:p>
          <a:p>
            <a:r>
              <a:rPr lang="en-US" sz="2800" dirty="0" smtClean="0"/>
              <a:t>“We have a problem with migration to </a:t>
            </a:r>
            <a:r>
              <a:rPr lang="en-US" sz="2800" dirty="0" smtClean="0"/>
              <a:t>IPv6 equipment</a:t>
            </a:r>
            <a:r>
              <a:rPr lang="en-US" sz="2800" dirty="0" smtClean="0"/>
              <a:t>” </a:t>
            </a:r>
          </a:p>
          <a:p>
            <a:r>
              <a:rPr lang="en-US" sz="2800" dirty="0" smtClean="0"/>
              <a:t>“We have a problem with properly configuring new equipment“</a:t>
            </a:r>
          </a:p>
          <a:p>
            <a:r>
              <a:rPr lang="en-US" sz="2800" dirty="0" smtClean="0"/>
              <a:t>“We have a problem with understanding all of the things that need to be done for IPv6 implementation”</a:t>
            </a:r>
            <a:endParaRPr lang="sr-Latn-CS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EA9088-598B-4B62-9939-DEF6445B13C4}" type="slidenum">
              <a:rPr lang="sr-Latn-CS" smtClean="0"/>
              <a:pPr/>
              <a:t>3</a:t>
            </a:fld>
            <a:endParaRPr lang="sr-Latn-C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Category III - People</a:t>
            </a:r>
            <a:endParaRPr lang="sr-Latn-C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buNone/>
            </a:pPr>
            <a:r>
              <a:rPr lang="en-US" dirty="0" smtClean="0"/>
              <a:t>What sentence best describes your problem:</a:t>
            </a:r>
          </a:p>
          <a:p>
            <a:r>
              <a:rPr lang="en-US" sz="2800" dirty="0" smtClean="0"/>
              <a:t>“We don’t have enough people who understand IPv6”.</a:t>
            </a:r>
          </a:p>
          <a:p>
            <a:r>
              <a:rPr lang="en-US" sz="2800" dirty="0" smtClean="0"/>
              <a:t>“We don’t have enough knowledge to implement IPv6” </a:t>
            </a:r>
          </a:p>
          <a:p>
            <a:r>
              <a:rPr lang="en-US" sz="2800" dirty="0" smtClean="0"/>
              <a:t>“We don’t have enough people who can work on IPv4 to IPv6 migration“</a:t>
            </a:r>
          </a:p>
          <a:p>
            <a:r>
              <a:rPr lang="en-US" sz="2800" dirty="0" smtClean="0"/>
              <a:t>“We don’t have people with adequate knowledge of troubleshooting IPv6 problems and issues”</a:t>
            </a:r>
            <a:endParaRPr lang="sr-Latn-CS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EA9088-598B-4B62-9939-DEF6445B13C4}" type="slidenum">
              <a:rPr lang="sr-Latn-CS" smtClean="0"/>
              <a:pPr/>
              <a:t>4</a:t>
            </a:fld>
            <a:endParaRPr lang="sr-Latn-C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Category IV - Security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en-US" sz="3600" dirty="0" smtClean="0"/>
              <a:t>What sentence best describes your problem:</a:t>
            </a:r>
          </a:p>
          <a:p>
            <a:r>
              <a:rPr lang="en-US" dirty="0" smtClean="0"/>
              <a:t>“We don’t believe we understand IPv6 security issues”.</a:t>
            </a:r>
          </a:p>
          <a:p>
            <a:r>
              <a:rPr lang="en-US" dirty="0" smtClean="0"/>
              <a:t>“We don’t have the knowledge to implement IPv6 security in our network” </a:t>
            </a:r>
          </a:p>
          <a:p>
            <a:r>
              <a:rPr lang="en-US" dirty="0" smtClean="0"/>
              <a:t>“We are too risk averse to implement IPv6“</a:t>
            </a:r>
          </a:p>
          <a:p>
            <a:r>
              <a:rPr lang="en-US" dirty="0" smtClean="0"/>
              <a:t>“We don’t have the confidence that our users will be secured enough”</a:t>
            </a:r>
          </a:p>
          <a:p>
            <a:r>
              <a:rPr lang="en-US" dirty="0" smtClean="0"/>
              <a:t>“We don’t have the confidence that our users will be able to protect themselves from security problems of IPv6”</a:t>
            </a:r>
            <a:endParaRPr lang="sr-Latn-CS" dirty="0" smtClean="0"/>
          </a:p>
          <a:p>
            <a:endParaRPr lang="sr-Latn-C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EA9088-598B-4B62-9939-DEF6445B13C4}" type="slidenum">
              <a:rPr lang="sr-Latn-CS" smtClean="0"/>
              <a:pPr/>
              <a:t>5</a:t>
            </a:fld>
            <a:endParaRPr lang="sr-Latn-C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Category V – Combination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Combination of the issues / problems already listed ?</a:t>
            </a:r>
          </a:p>
          <a:p>
            <a:r>
              <a:rPr lang="en-US" dirty="0" smtClean="0"/>
              <a:t>Problem with something that is unique for your network ?</a:t>
            </a:r>
          </a:p>
          <a:p>
            <a:r>
              <a:rPr lang="en-US" dirty="0" smtClean="0"/>
              <a:t>Problem with regulation / government policy? </a:t>
            </a:r>
          </a:p>
          <a:p>
            <a:r>
              <a:rPr lang="en-US" dirty="0" smtClean="0"/>
              <a:t>Problem with customers ?</a:t>
            </a:r>
          </a:p>
          <a:p>
            <a:r>
              <a:rPr lang="en-US" dirty="0" smtClean="0"/>
              <a:t>Problem with motivation ?</a:t>
            </a:r>
          </a:p>
          <a:p>
            <a:r>
              <a:rPr lang="en-US" dirty="0" smtClean="0"/>
              <a:t>Problem with lack of initiatives in your market ?</a:t>
            </a:r>
            <a:endParaRPr lang="sr-Latn-CS" dirty="0" smtClean="0"/>
          </a:p>
          <a:p>
            <a:endParaRPr lang="sr-Latn-C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EA9088-598B-4B62-9939-DEF6445B13C4}" type="slidenum">
              <a:rPr lang="sr-Latn-CS" smtClean="0"/>
              <a:pPr/>
              <a:t>6</a:t>
            </a:fld>
            <a:endParaRPr lang="sr-Latn-C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Solutions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987574"/>
            <a:ext cx="8640960" cy="3960439"/>
          </a:xfrm>
        </p:spPr>
        <p:txBody>
          <a:bodyPr>
            <a:noAutofit/>
          </a:bodyPr>
          <a:lstStyle/>
          <a:p>
            <a:r>
              <a:rPr lang="en-US" sz="2400" dirty="0" smtClean="0"/>
              <a:t>Do you believe  that future implementation of IPv6 should be regulated by the government, be community driven or be handled by “somebody” ?</a:t>
            </a:r>
          </a:p>
          <a:p>
            <a:r>
              <a:rPr lang="en-US" sz="2400" dirty="0" smtClean="0"/>
              <a:t>Do you think that there should be an government agency / institute / NGO / non-profit entity that should be dealing with coordination of  IPv6 deployment in your country ? Which one of these would you prefer ?</a:t>
            </a:r>
          </a:p>
          <a:p>
            <a:r>
              <a:rPr lang="en-US" sz="2400" dirty="0" smtClean="0"/>
              <a:t>Do you think that you are capable to implement IPv6 in the future by yourself  or do you think you need assistance ? What kind of assistance </a:t>
            </a:r>
            <a:r>
              <a:rPr lang="en-US" sz="2400" dirty="0" smtClean="0"/>
              <a:t>?</a:t>
            </a:r>
            <a:endParaRPr lang="en-US" sz="24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EA9088-598B-4B62-9939-DEF6445B13C4}" type="slidenum">
              <a:rPr lang="sr-Latn-CS" smtClean="0"/>
              <a:pPr/>
              <a:t>7</a:t>
            </a:fld>
            <a:endParaRPr lang="sr-Latn-C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Solutions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987574"/>
            <a:ext cx="8640960" cy="3960439"/>
          </a:xfrm>
        </p:spPr>
        <p:txBody>
          <a:bodyPr>
            <a:noAutofit/>
          </a:bodyPr>
          <a:lstStyle/>
          <a:p>
            <a:r>
              <a:rPr lang="en-US" sz="2400" dirty="0" smtClean="0"/>
              <a:t>Would </a:t>
            </a:r>
            <a:r>
              <a:rPr lang="en-US" sz="2400" dirty="0" smtClean="0"/>
              <a:t>you prefer to pay somebody to coordinate gradual implementation of IPv6 in your network – or would you prefer to pay for a </a:t>
            </a:r>
            <a:r>
              <a:rPr lang="en-US" sz="2400" dirty="0" smtClean="0"/>
              <a:t>“</a:t>
            </a:r>
            <a:r>
              <a:rPr lang="en-US" sz="2400" dirty="0" smtClean="0"/>
              <a:t>turn key” solution ?</a:t>
            </a:r>
          </a:p>
          <a:p>
            <a:r>
              <a:rPr lang="en-US" sz="2400" dirty="0" smtClean="0"/>
              <a:t>Do you believe that you are capable to train you personnel in IPv6 operation yourself – or do you thing that they would </a:t>
            </a:r>
            <a:r>
              <a:rPr lang="en-US" sz="2400" smtClean="0"/>
              <a:t>need courses </a:t>
            </a:r>
            <a:r>
              <a:rPr lang="en-US" sz="2400" dirty="0" smtClean="0"/>
              <a:t>(for example: seminar organized by RIPE NCC).</a:t>
            </a:r>
            <a:endParaRPr lang="en-US" sz="2400" dirty="0" smtClean="0"/>
          </a:p>
          <a:p>
            <a:r>
              <a:rPr lang="en-US" sz="2400" dirty="0" smtClean="0"/>
              <a:t>If </a:t>
            </a:r>
            <a:r>
              <a:rPr lang="en-US" sz="2400" dirty="0" smtClean="0"/>
              <a:t>there is a budget in your company reserved for a IPv6 deployment – where do you thing that you would have to spend most of it now ?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EA9088-598B-4B62-9939-DEF6445B13C4}" type="slidenum">
              <a:rPr lang="sr-Latn-CS" smtClean="0"/>
              <a:pPr/>
              <a:t>8</a:t>
            </a:fld>
            <a:endParaRPr lang="sr-Latn-C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577</TotalTime>
  <Words>533</Words>
  <Application>Microsoft Office PowerPoint</Application>
  <PresentationFormat>On-screen Show (16:9)</PresentationFormat>
  <Paragraphs>53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Why don’t YOU have IPv6 ?</vt:lpstr>
      <vt:lpstr>Category I - Money</vt:lpstr>
      <vt:lpstr>Category II - Technology</vt:lpstr>
      <vt:lpstr>Category III - People</vt:lpstr>
      <vt:lpstr>Category IV - Security</vt:lpstr>
      <vt:lpstr>Category V – Combination</vt:lpstr>
      <vt:lpstr>Solutions</vt:lpstr>
      <vt:lpstr>Solutions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PC based software router</dc:title>
  <dc:creator>Nenad Krajnovic</dc:creator>
  <cp:lastModifiedBy>Goran Slavic</cp:lastModifiedBy>
  <cp:revision>73</cp:revision>
  <dcterms:created xsi:type="dcterms:W3CDTF">2017-03-13T12:50:22Z</dcterms:created>
  <dcterms:modified xsi:type="dcterms:W3CDTF">2017-03-26T11:16:56Z</dcterms:modified>
</cp:coreProperties>
</file>