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6"/>
    <p:restoredTop sz="91422"/>
  </p:normalViewPr>
  <p:slideViewPr>
    <p:cSldViewPr snapToGrid="0" snapToObjects="1">
      <p:cViewPr varScale="1">
        <p:scale>
          <a:sx n="79" d="100"/>
          <a:sy n="79" d="100"/>
        </p:scale>
        <p:origin x="2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IXP discussion Panel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SEE6 </a:t>
            </a:r>
            <a:r>
              <a:rPr lang="en-US" dirty="0" err="1" smtClean="0"/>
              <a:t>Budva</a:t>
            </a:r>
            <a:r>
              <a:rPr lang="en-US" dirty="0" smtClean="0"/>
              <a:t>  / Montenegro</a:t>
            </a:r>
          </a:p>
          <a:p>
            <a:r>
              <a:rPr lang="en-US" dirty="0" smtClean="0"/>
              <a:t>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2" y="2573272"/>
            <a:ext cx="1810513" cy="191729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IXP Panelist</a:t>
            </a:r>
            <a:endParaRPr lang="en-US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0143" y="4549234"/>
            <a:ext cx="207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Angela </a:t>
            </a:r>
            <a:r>
              <a:rPr lang="en-US" dirty="0" err="1" smtClean="0"/>
              <a:t>Stanescu</a:t>
            </a:r>
            <a:endParaRPr lang="en-US" dirty="0" smtClean="0"/>
          </a:p>
          <a:p>
            <a:pPr algn="ctr"/>
            <a:r>
              <a:rPr lang="en-US" dirty="0" smtClean="0"/>
              <a:t>InterLAN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9020" y="2820267"/>
            <a:ext cx="1975963" cy="1481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1329" y="2827730"/>
            <a:ext cx="2035672" cy="15267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5883" y="2827730"/>
            <a:ext cx="2035672" cy="15267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783390" y="2880756"/>
            <a:ext cx="2020237" cy="15151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7453" y="4607906"/>
            <a:ext cx="207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Bozo </a:t>
            </a:r>
            <a:r>
              <a:rPr lang="en-US" dirty="0" err="1" smtClean="0"/>
              <a:t>Krstajic</a:t>
            </a:r>
            <a:endParaRPr lang="en-US" dirty="0" smtClean="0"/>
          </a:p>
          <a:p>
            <a:pPr algn="ctr"/>
            <a:r>
              <a:rPr lang="en-US" dirty="0" smtClean="0"/>
              <a:t>MIXP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54864" y="4607906"/>
            <a:ext cx="207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Martin Semrad</a:t>
            </a:r>
          </a:p>
          <a:p>
            <a:pPr algn="ctr"/>
            <a:r>
              <a:rPr lang="en-US" dirty="0" err="1" smtClean="0"/>
              <a:t>NIX.cz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62779" y="4648464"/>
            <a:ext cx="207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Daniele Arena</a:t>
            </a:r>
          </a:p>
          <a:p>
            <a:pPr algn="ctr"/>
            <a:r>
              <a:rPr lang="en-US" dirty="0" err="1" smtClean="0"/>
              <a:t>NaMeX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700190" y="4659971"/>
            <a:ext cx="227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Nenad</a:t>
            </a:r>
            <a:r>
              <a:rPr lang="en-US" dirty="0" smtClean="0"/>
              <a:t> </a:t>
            </a:r>
            <a:r>
              <a:rPr lang="en-US" dirty="0" err="1" smtClean="0"/>
              <a:t>Kranjnovic</a:t>
            </a:r>
            <a:endParaRPr lang="en-US" dirty="0" smtClean="0"/>
          </a:p>
          <a:p>
            <a:pPr algn="ctr"/>
            <a:r>
              <a:rPr lang="en-US" dirty="0" smtClean="0"/>
              <a:t>SOX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6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91727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269</TotalTime>
  <Words>26</Words>
  <Application>Microsoft Macintosh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Century Gothic</vt:lpstr>
      <vt:lpstr>Arial</vt:lpstr>
      <vt:lpstr>Mesh</vt:lpstr>
      <vt:lpstr>IXP discussion Panel</vt:lpstr>
      <vt:lpstr>IXP Panelist</vt:lpstr>
      <vt:lpstr>    Thank you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IXP discussion Panel</dc:title>
  <dc:creator>Bijal Sanghani</dc:creator>
  <cp:lastModifiedBy>Bijal Sanghani</cp:lastModifiedBy>
  <cp:revision>4</cp:revision>
  <dcterms:created xsi:type="dcterms:W3CDTF">2017-06-12T10:18:24Z</dcterms:created>
  <dcterms:modified xsi:type="dcterms:W3CDTF">2017-06-12T14:48:14Z</dcterms:modified>
</cp:coreProperties>
</file>