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80" r:id="rId2"/>
    <p:sldId id="281" r:id="rId3"/>
    <p:sldId id="299" r:id="rId4"/>
    <p:sldId id="302" r:id="rId5"/>
    <p:sldId id="282" r:id="rId6"/>
    <p:sldId id="297" r:id="rId7"/>
    <p:sldId id="285" r:id="rId8"/>
    <p:sldId id="301" r:id="rId9"/>
    <p:sldId id="291" r:id="rId10"/>
    <p:sldId id="295" r:id="rId11"/>
    <p:sldId id="284" r:id="rId12"/>
    <p:sldId id="303" r:id="rId13"/>
    <p:sldId id="298" r:id="rId14"/>
    <p:sldId id="296" r:id="rId15"/>
  </p:sldIdLst>
  <p:sldSz cx="9144000" cy="5143500" type="screen16x9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15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3E991-255E-46A2-95DD-61A925FBF9D8}" type="datetimeFigureOut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C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E544B-2DC8-47D3-89C6-BC88B7E18EE0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98632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C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2B33-FA1B-4C30-88EC-9C5AB8A31817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A37A-1798-4987-B0B1-9337430A24EE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7" name="Picture 6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7587-E146-4A5B-8C24-A21132A381E9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7" name="Picture 6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A733-1567-4F32-843D-111F86493596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7" name="Picture 6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6D8AF-FDB5-4DB8-AC08-5FC9C96BD252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7" name="Picture 6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86019-7EA6-4B14-9087-DB108D1311D1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8" name="Picture 7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B39E7-F0F9-4EAF-9895-B16CE288A437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10" name="Picture 9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22E4C-9152-465D-8EF7-E579BAA54CD2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6" name="Picture 5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EA61C-99A8-4202-80DC-B0618344F552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5" name="Picture 4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A0D8-D46B-4D53-90A4-C9FC5726A110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8" name="Picture 7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757A9-CB87-4E1B-96F4-CC442FD834E3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  <p:pic>
        <p:nvPicPr>
          <p:cNvPr id="8" name="Picture 7" descr="SOX-logo-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56566" y="0"/>
            <a:ext cx="1687434" cy="55552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5C25A-1289-4CE3-81BD-CBD5D34C6D64}" type="datetime1">
              <a:rPr lang="sr-Latn-CS" smtClean="0"/>
              <a:pPr/>
              <a:t>7.6.2017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A9088-598B-4B62-9939-DEF6445B13C4}" type="slidenum">
              <a:rPr lang="sr-Latn-CS" smtClean="0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sox.rs" TargetMode="External"/><Relationship Id="rId2" Type="http://schemas.openxmlformats.org/officeDocument/2006/relationships/hyperlink" Target="mailto:krajko@sox.r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nettest.ratel.rs/sr/inde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sox.rs" TargetMode="External"/><Relationship Id="rId2" Type="http://schemas.openxmlformats.org/officeDocument/2006/relationships/hyperlink" Target="mailto:krajko@sox.r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Serbian Open Exchange</a:t>
            </a:r>
            <a:br>
              <a:rPr lang="en-US" dirty="0" smtClean="0"/>
            </a:br>
            <a:r>
              <a:rPr lang="en-US" sz="3100" dirty="0" smtClean="0"/>
              <a:t>Seven years from the beginning</a:t>
            </a:r>
            <a:endParaRPr lang="sr-Latn-C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75806"/>
            <a:ext cx="6400800" cy="1440160"/>
          </a:xfrm>
        </p:spPr>
        <p:txBody>
          <a:bodyPr>
            <a:noAutofit/>
          </a:bodyPr>
          <a:lstStyle/>
          <a:p>
            <a:r>
              <a:rPr lang="en-US" sz="2000" dirty="0" smtClean="0"/>
              <a:t>Nenad </a:t>
            </a:r>
            <a:r>
              <a:rPr lang="en-US" sz="2000" dirty="0" err="1" smtClean="0"/>
              <a:t>Krajnovi</a:t>
            </a:r>
            <a:r>
              <a:rPr lang="sr-Latn-RS" sz="2000" dirty="0" smtClean="0"/>
              <a:t>ć</a:t>
            </a:r>
            <a:r>
              <a:rPr lang="en-US" sz="2000" dirty="0" smtClean="0"/>
              <a:t>, </a:t>
            </a:r>
            <a:r>
              <a:rPr lang="sr-Latn-RS" sz="2000" dirty="0" smtClean="0"/>
              <a:t>SOX</a:t>
            </a:r>
            <a:r>
              <a:rPr lang="en-US" sz="2000" dirty="0" smtClean="0"/>
              <a:t> CTO</a:t>
            </a:r>
          </a:p>
          <a:p>
            <a:r>
              <a:rPr lang="sr-Latn-RS" sz="2000" dirty="0" smtClean="0">
                <a:hlinkClick r:id="rId2"/>
              </a:rPr>
              <a:t>krajko@sox.rs</a:t>
            </a:r>
            <a:endParaRPr lang="sr-Latn-RS" sz="2000" dirty="0" smtClean="0"/>
          </a:p>
          <a:p>
            <a:r>
              <a:rPr lang="en-US" sz="2000" dirty="0" smtClean="0"/>
              <a:t>Zoran </a:t>
            </a:r>
            <a:r>
              <a:rPr lang="en-US" sz="2000" dirty="0" err="1"/>
              <a:t>Perovi</a:t>
            </a:r>
            <a:r>
              <a:rPr lang="sr-Latn-RS" sz="2000" dirty="0"/>
              <a:t>ć, SOX CEO</a:t>
            </a:r>
          </a:p>
          <a:p>
            <a:r>
              <a:rPr lang="sr-Latn-RS" sz="2000" dirty="0" smtClean="0">
                <a:hlinkClick r:id="rId3"/>
              </a:rPr>
              <a:t>info@sox.rs</a:t>
            </a:r>
            <a:r>
              <a:rPr lang="sr-Latn-RS" sz="2000" dirty="0" smtClean="0"/>
              <a:t> </a:t>
            </a:r>
          </a:p>
        </p:txBody>
      </p:sp>
      <p:pic>
        <p:nvPicPr>
          <p:cNvPr id="4" name="Picture 3" descr="SOX-logo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11510"/>
            <a:ext cx="2712720" cy="6697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10</a:t>
            </a:fld>
            <a:endParaRPr lang="sr-Latn-CS"/>
          </a:p>
        </p:txBody>
      </p:sp>
      <p:sp>
        <p:nvSpPr>
          <p:cNvPr id="4" name="TextBox 3"/>
          <p:cNvSpPr txBox="1"/>
          <p:nvPr/>
        </p:nvSpPr>
        <p:spPr>
          <a:xfrm>
            <a:off x="395536" y="267494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Hosting of RATEL </a:t>
            </a:r>
            <a:r>
              <a:rPr lang="en-US" dirty="0" err="1" smtClean="0"/>
              <a:t>NetTest</a:t>
            </a:r>
            <a:endParaRPr lang="en-US" dirty="0" smtClean="0"/>
          </a:p>
          <a:p>
            <a:r>
              <a:rPr lang="sr-Latn-CS" dirty="0" smtClean="0">
                <a:hlinkClick r:id="rId2"/>
              </a:rPr>
              <a:t>https://www.nettest.ratel.rs/sr/index</a:t>
            </a:r>
            <a:r>
              <a:rPr lang="en-US" dirty="0" smtClean="0"/>
              <a:t>	</a:t>
            </a:r>
            <a:endParaRPr lang="sr-Latn-CS" dirty="0"/>
          </a:p>
        </p:txBody>
      </p:sp>
      <p:pic>
        <p:nvPicPr>
          <p:cNvPr id="5" name="Picture 4" descr="RATEL-NetTes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411510"/>
            <a:ext cx="2857500" cy="77152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940" y="1419622"/>
            <a:ext cx="7741835" cy="3435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6216" y="627534"/>
            <a:ext cx="2520280" cy="1080120"/>
          </a:xfrm>
        </p:spPr>
        <p:txBody>
          <a:bodyPr>
            <a:noAutofit/>
          </a:bodyPr>
          <a:lstStyle/>
          <a:p>
            <a:r>
              <a:rPr lang="en-US" sz="2800" dirty="0" smtClean="0"/>
              <a:t>Future</a:t>
            </a:r>
            <a:br>
              <a:rPr lang="en-US" sz="2800" dirty="0" smtClean="0"/>
            </a:br>
            <a:r>
              <a:rPr lang="en-US" sz="2800" dirty="0" smtClean="0"/>
              <a:t> plans</a:t>
            </a:r>
            <a:endParaRPr lang="sr-Latn-C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11</a:t>
            </a:fld>
            <a:endParaRPr lang="sr-Latn-C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643383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16216" y="1563638"/>
            <a:ext cx="25202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Expand the network coverage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Bring more CDNs, cloud providers, </a:t>
            </a:r>
            <a:r>
              <a:rPr lang="en-US" sz="2000" dirty="0" err="1" smtClean="0"/>
              <a:t>XaaS</a:t>
            </a:r>
            <a:r>
              <a:rPr lang="en-US" sz="2000" dirty="0" smtClean="0"/>
              <a:t> to the region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Further trust building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Connect with neighboring IXPs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Investment in new services</a:t>
            </a:r>
            <a:endParaRPr lang="sr-Latn-CS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7494"/>
            <a:ext cx="8229600" cy="857250"/>
          </a:xfrm>
        </p:spPr>
        <p:txBody>
          <a:bodyPr>
            <a:normAutofit/>
          </a:bodyPr>
          <a:lstStyle/>
          <a:p>
            <a:r>
              <a:rPr lang="sr-Latn-RS" dirty="0" smtClean="0"/>
              <a:t>Lessons, hints, pitfalls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Latn-RS" sz="2000" dirty="0" smtClean="0"/>
              <a:t>Be very, very, very patient and </a:t>
            </a:r>
            <a:r>
              <a:rPr lang="sr-Latn-RS" sz="2000" dirty="0" smtClean="0"/>
              <a:t>per</a:t>
            </a:r>
            <a:r>
              <a:rPr lang="en-US" sz="2000" dirty="0" smtClean="0"/>
              <a:t>s</a:t>
            </a:r>
            <a:r>
              <a:rPr lang="sr-Latn-RS" sz="2000" dirty="0" smtClean="0"/>
              <a:t>istent</a:t>
            </a:r>
            <a:endParaRPr lang="sr-Latn-RS" sz="2000" dirty="0" smtClean="0"/>
          </a:p>
          <a:p>
            <a:r>
              <a:rPr lang="sr-Latn-RS" sz="2000" dirty="0" smtClean="0"/>
              <a:t>Don’t hesitate to reach out, and ask for help</a:t>
            </a:r>
          </a:p>
          <a:p>
            <a:r>
              <a:rPr lang="sr-Latn-RS" sz="2000" dirty="0" smtClean="0"/>
              <a:t>Learn every day, not just about technology, but about human need to communicate</a:t>
            </a:r>
          </a:p>
          <a:p>
            <a:r>
              <a:rPr lang="sr-Latn-RS" sz="2000" dirty="0" smtClean="0"/>
              <a:t>Listen to your partners/client/customers </a:t>
            </a:r>
          </a:p>
          <a:p>
            <a:r>
              <a:rPr lang="sr-Latn-RS" sz="2000" dirty="0" smtClean="0"/>
              <a:t>Imagine, Invent, </a:t>
            </a:r>
            <a:r>
              <a:rPr lang="sr-Latn-RS" sz="2000" dirty="0"/>
              <a:t>Innovate</a:t>
            </a:r>
            <a:r>
              <a:rPr lang="sr-Latn-RS" sz="2000" dirty="0" smtClean="0"/>
              <a:t>, Integrate</a:t>
            </a:r>
          </a:p>
          <a:p>
            <a:r>
              <a:rPr lang="sr-Latn-RS" sz="2000" dirty="0" smtClean="0"/>
              <a:t>Do not plan retiring on the Greek coast with IXP business. IXP will not get you there!!!</a:t>
            </a:r>
          </a:p>
          <a:p>
            <a:endParaRPr lang="sr-Latn-RS" sz="2000" dirty="0" smtClean="0"/>
          </a:p>
          <a:p>
            <a:pPr marL="0" indent="0">
              <a:buNone/>
            </a:pPr>
            <a:r>
              <a:rPr lang="sr-Latn-CS" b="1" dirty="0" smtClean="0">
                <a:solidFill>
                  <a:srgbClr val="FF0000"/>
                </a:solidFill>
              </a:rPr>
              <a:t>Communicate, Cooperate, Collaborate</a:t>
            </a:r>
            <a:endParaRPr lang="sr-Latn-CS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CS" smtClean="0"/>
              <a:t>12.11.2016</a:t>
            </a:r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893E-1F02-4769-BA5E-3440A69742FD}" type="slidenum">
              <a:rPr lang="sr-Latn-CS" smtClean="0"/>
              <a:pPr/>
              <a:t>12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3051955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6216" y="1635646"/>
            <a:ext cx="2170584" cy="207773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SOX really works?</a:t>
            </a:r>
            <a:endParaRPr lang="sr-Latn-C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13</a:t>
            </a:fld>
            <a:endParaRPr lang="sr-Latn-CS"/>
          </a:p>
        </p:txBody>
      </p:sp>
      <p:pic>
        <p:nvPicPr>
          <p:cNvPr id="4" name="Picture 6" descr="xuq2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0932"/>
            <a:ext cx="511256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5974432" cy="11025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Serbian Open Exchange</a:t>
            </a:r>
            <a:br>
              <a:rPr lang="en-US" dirty="0" smtClean="0"/>
            </a:br>
            <a:r>
              <a:rPr lang="en-US" sz="3100" dirty="0" smtClean="0"/>
              <a:t>Seven years</a:t>
            </a:r>
            <a:r>
              <a:rPr lang="sr-Latn-RS" sz="3100" dirty="0" smtClean="0"/>
              <a:t>,</a:t>
            </a:r>
            <a:r>
              <a:rPr lang="en-US" sz="3100" dirty="0" smtClean="0"/>
              <a:t> </a:t>
            </a:r>
            <a:r>
              <a:rPr lang="sr-Latn-RS" sz="3100" dirty="0" smtClean="0"/>
              <a:t>and still learning</a:t>
            </a:r>
            <a:endParaRPr lang="sr-Latn-C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3075806"/>
            <a:ext cx="4208512" cy="1440160"/>
          </a:xfrm>
        </p:spPr>
        <p:txBody>
          <a:bodyPr>
            <a:noAutofit/>
          </a:bodyPr>
          <a:lstStyle/>
          <a:p>
            <a:r>
              <a:rPr lang="en-US" sz="2000" dirty="0" smtClean="0"/>
              <a:t>Nenad </a:t>
            </a:r>
            <a:r>
              <a:rPr lang="en-US" sz="2000" dirty="0" err="1" smtClean="0"/>
              <a:t>Krajnovi</a:t>
            </a:r>
            <a:r>
              <a:rPr lang="sr-Latn-RS" sz="2000" dirty="0" smtClean="0"/>
              <a:t>ć</a:t>
            </a:r>
            <a:r>
              <a:rPr lang="en-US" sz="2000" dirty="0" smtClean="0"/>
              <a:t>, </a:t>
            </a:r>
            <a:r>
              <a:rPr lang="sr-Latn-RS" sz="2000" dirty="0" smtClean="0"/>
              <a:t>SOX</a:t>
            </a:r>
            <a:r>
              <a:rPr lang="en-US" sz="2000" dirty="0" smtClean="0"/>
              <a:t> CTO</a:t>
            </a:r>
          </a:p>
          <a:p>
            <a:r>
              <a:rPr lang="sr-Latn-RS" sz="2000" dirty="0" smtClean="0">
                <a:hlinkClick r:id="rId2"/>
              </a:rPr>
              <a:t>krajko@sox.rs</a:t>
            </a:r>
            <a:endParaRPr lang="sr-Latn-RS" sz="2000" dirty="0" smtClean="0"/>
          </a:p>
          <a:p>
            <a:r>
              <a:rPr lang="en-US" sz="2000" dirty="0" smtClean="0"/>
              <a:t>Zoran </a:t>
            </a:r>
            <a:r>
              <a:rPr lang="en-US" sz="2000" dirty="0" err="1"/>
              <a:t>Perovi</a:t>
            </a:r>
            <a:r>
              <a:rPr lang="sr-Latn-RS" sz="2000" dirty="0"/>
              <a:t>ć, SOX CEO</a:t>
            </a:r>
          </a:p>
          <a:p>
            <a:r>
              <a:rPr lang="sr-Latn-RS" sz="2000" dirty="0" smtClean="0">
                <a:hlinkClick r:id="rId3"/>
              </a:rPr>
              <a:t>info@sox.rs</a:t>
            </a:r>
            <a:r>
              <a:rPr lang="sr-Latn-RS" sz="2000" dirty="0" smtClean="0"/>
              <a:t> </a:t>
            </a:r>
            <a:endParaRPr lang="en-US" sz="2000" dirty="0"/>
          </a:p>
          <a:p>
            <a:endParaRPr lang="en-US" sz="2000" dirty="0" smtClean="0"/>
          </a:p>
        </p:txBody>
      </p:sp>
      <p:pic>
        <p:nvPicPr>
          <p:cNvPr id="4" name="Picture 3" descr="SOX-logo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11510"/>
            <a:ext cx="2712720" cy="66979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499992" y="3219822"/>
            <a:ext cx="41044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sr-Latn-RS" sz="4000" dirty="0" smtClean="0">
                <a:latin typeface="+mj-lt"/>
                <a:ea typeface="+mj-ea"/>
                <a:cs typeface="+mj-cs"/>
              </a:rPr>
              <a:t>Questions ?</a:t>
            </a:r>
            <a:endParaRPr lang="en-US" sz="40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SOX started at 2010…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659631"/>
          </a:xfrm>
        </p:spPr>
        <p:txBody>
          <a:bodyPr/>
          <a:lstStyle/>
          <a:p>
            <a:r>
              <a:rPr lang="sr-Latn-RS" dirty="0" smtClean="0"/>
              <a:t>Started with 2 services:</a:t>
            </a:r>
            <a:r>
              <a:rPr lang="en-US" dirty="0" smtClean="0"/>
              <a:t> members peering and L2VPN.</a:t>
            </a:r>
          </a:p>
          <a:p>
            <a:r>
              <a:rPr lang="en-US" dirty="0" smtClean="0"/>
              <a:t>Only 2 nodes.</a:t>
            </a: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2</a:t>
            </a:fld>
            <a:endParaRPr lang="sr-Latn-C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291830"/>
            <a:ext cx="3810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 SOX…</a:t>
            </a:r>
            <a:endParaRPr lang="sr-Latn-C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139701"/>
            <a:ext cx="8229600" cy="2454921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 neutral and fully open platform for virtual interconnection with Internet Exchange as one of the services</a:t>
            </a:r>
            <a:endParaRPr lang="sr-Latn-CS" sz="2800" dirty="0" smtClean="0"/>
          </a:p>
          <a:p>
            <a:pPr>
              <a:buNone/>
            </a:pP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3</a:t>
            </a:fld>
            <a:endParaRPr lang="sr-Latn-C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 SOX…</a:t>
            </a:r>
            <a:endParaRPr lang="sr-Latn-C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59583"/>
            <a:ext cx="8229600" cy="3535040"/>
          </a:xfrm>
        </p:spPr>
        <p:txBody>
          <a:bodyPr/>
          <a:lstStyle/>
          <a:p>
            <a:pPr algn="ctr">
              <a:buNone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 </a:t>
            </a:r>
            <a:r>
              <a:rPr lang="sr-Latn-R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nothing like in 2010</a:t>
            </a:r>
          </a:p>
          <a:p>
            <a:pPr algn="ctr">
              <a:buNone/>
            </a:pPr>
            <a:r>
              <a:rPr lang="sr-Latn-R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Plans are meant to be broken/exceeded</a:t>
            </a:r>
          </a:p>
          <a:p>
            <a:pPr algn="ctr">
              <a:buNone/>
            </a:pPr>
            <a:r>
              <a:rPr lang="sr-Latn-R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Feedback from the community</a:t>
            </a:r>
          </a:p>
          <a:p>
            <a:pPr algn="ctr">
              <a:buNone/>
            </a:pPr>
            <a:r>
              <a:rPr lang="sr-Latn-R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Help from the community</a:t>
            </a:r>
          </a:p>
          <a:p>
            <a:pPr algn="ctr">
              <a:buNone/>
            </a:pPr>
            <a:r>
              <a:rPr lang="sr-Latn-R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New ideas/services</a:t>
            </a:r>
          </a:p>
          <a:p>
            <a:pPr algn="ctr">
              <a:buNone/>
            </a:pPr>
            <a:r>
              <a:rPr lang="sr-Latn-R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Persistence</a:t>
            </a:r>
          </a:p>
          <a:p>
            <a:pPr algn="ctr">
              <a:buNone/>
            </a:pPr>
            <a:r>
              <a:rPr lang="sr-Latn-CS" b="1" dirty="0" smtClean="0">
                <a:solidFill>
                  <a:srgbClr val="FF0000"/>
                </a:solidFill>
              </a:rPr>
              <a:t>Communication, Cooperation, Collaboration</a:t>
            </a:r>
          </a:p>
          <a:p>
            <a:pPr>
              <a:buNone/>
            </a:pP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4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3935932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Today…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01155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lot of members, a lot of services and a lot of sites</a:t>
            </a:r>
            <a:r>
              <a:rPr lang="sr-Latn-RS" dirty="0" smtClean="0"/>
              <a:t> (maybe to much)</a:t>
            </a:r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5</a:t>
            </a:fld>
            <a:endParaRPr lang="sr-Latn-C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283718"/>
            <a:ext cx="3208809" cy="256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923678"/>
            <a:ext cx="4447553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2136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Total traffic</a:t>
            </a:r>
            <a:br>
              <a:rPr lang="en-US" dirty="0" smtClean="0"/>
            </a:br>
            <a:r>
              <a:rPr lang="en-US" dirty="0" smtClean="0"/>
              <a:t>over 200Gbps</a:t>
            </a:r>
            <a:endParaRPr lang="sr-Latn-C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6</a:t>
            </a:fld>
            <a:endParaRPr lang="sr-Latn-C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9622"/>
            <a:ext cx="8863481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2" y="3579862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In-house developed sflow collector and analysis system based on pmacct.</a:t>
            </a:r>
            <a:endParaRPr lang="sr-Latn-C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</a:t>
            </a:r>
            <a:endParaRPr lang="sr-Latn-C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IPv4 and IPv6 Internet Exchange</a:t>
            </a:r>
          </a:p>
          <a:p>
            <a:r>
              <a:rPr lang="en-US" dirty="0" smtClean="0"/>
              <a:t>Private VLANs (</a:t>
            </a:r>
            <a:r>
              <a:rPr lang="en-US" dirty="0" err="1" smtClean="0"/>
              <a:t>QinQ</a:t>
            </a:r>
            <a:r>
              <a:rPr lang="en-US" dirty="0" smtClean="0"/>
              <a:t>)</a:t>
            </a:r>
          </a:p>
          <a:p>
            <a:r>
              <a:rPr lang="en-US" dirty="0" smtClean="0"/>
              <a:t>4 root DNS servers hosted @ SOX</a:t>
            </a:r>
          </a:p>
          <a:p>
            <a:r>
              <a:rPr lang="en-US" dirty="0" smtClean="0"/>
              <a:t>On-demand Anti-DDoS protection in cooperation with </a:t>
            </a:r>
            <a:r>
              <a:rPr lang="en-US" dirty="0" err="1" smtClean="0"/>
              <a:t>Voxility</a:t>
            </a:r>
            <a:endParaRPr lang="en-US" dirty="0" smtClean="0"/>
          </a:p>
          <a:p>
            <a:r>
              <a:rPr lang="en-US" dirty="0" smtClean="0"/>
              <a:t>TV channels exchange and distribution </a:t>
            </a:r>
          </a:p>
          <a:p>
            <a:r>
              <a:rPr lang="en-US" dirty="0" smtClean="0"/>
              <a:t>CDNs peering</a:t>
            </a:r>
          </a:p>
          <a:p>
            <a:r>
              <a:rPr lang="en-US" dirty="0" smtClean="0"/>
              <a:t>Regional peering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7</a:t>
            </a:fld>
            <a:endParaRPr lang="sr-Latn-C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7494"/>
            <a:ext cx="8229600" cy="857250"/>
          </a:xfrm>
        </p:spPr>
        <p:txBody>
          <a:bodyPr>
            <a:normAutofit/>
          </a:bodyPr>
          <a:lstStyle/>
          <a:p>
            <a:r>
              <a:rPr lang="en-US" dirty="0" smtClean="0"/>
              <a:t>Internet measuring tools @ SOX</a:t>
            </a: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RIPE Atlas Anchor</a:t>
            </a:r>
          </a:p>
          <a:p>
            <a:r>
              <a:rPr lang="en-US" dirty="0" smtClean="0"/>
              <a:t>RIPE Atlas probes</a:t>
            </a:r>
          </a:p>
          <a:p>
            <a:r>
              <a:rPr lang="en-US" dirty="0" smtClean="0"/>
              <a:t>Ark - CAIDA</a:t>
            </a:r>
          </a:p>
          <a:p>
            <a:r>
              <a:rPr lang="en-US" dirty="0"/>
              <a:t>Route-view node – University </a:t>
            </a:r>
            <a:r>
              <a:rPr lang="en-US" dirty="0" smtClean="0"/>
              <a:t>of Oregon</a:t>
            </a:r>
          </a:p>
          <a:p>
            <a:r>
              <a:rPr lang="en-US" dirty="0" smtClean="0"/>
              <a:t>MLAB – Measurement Lab (Google)</a:t>
            </a:r>
          </a:p>
          <a:p>
            <a:r>
              <a:rPr lang="en-US" dirty="0" smtClean="0"/>
              <a:t>RATEL network performance measuring system</a:t>
            </a:r>
            <a:endParaRPr lang="sr-Latn-C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r-Latn-CS" smtClean="0"/>
              <a:t>12.11.2016</a:t>
            </a:r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893E-1F02-4769-BA5E-3440A69742FD}" type="slidenum">
              <a:rPr lang="sr-Latn-CS" smtClean="0"/>
              <a:pPr/>
              <a:t>8</a:t>
            </a:fld>
            <a:endParaRPr lang="sr-Latn-C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9088-598B-4B62-9939-DEF6445B13C4}" type="slidenum">
              <a:rPr lang="sr-Latn-CS" smtClean="0"/>
              <a:pPr/>
              <a:t>9</a:t>
            </a:fld>
            <a:endParaRPr lang="sr-Latn-C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989" y="1146573"/>
            <a:ext cx="5100115" cy="2849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07654"/>
            <a:ext cx="1387353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7" name="TextBox 6"/>
          <p:cNvSpPr txBox="1"/>
          <p:nvPr/>
        </p:nvSpPr>
        <p:spPr>
          <a:xfrm>
            <a:off x="1219200" y="428625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root DNS server</a:t>
            </a:r>
            <a:r>
              <a:rPr lang="en-US" dirty="0" smtClean="0"/>
              <a:t>s</a:t>
            </a:r>
            <a:r>
              <a:rPr lang="sr-Latn-RS" dirty="0" smtClean="0"/>
              <a:t> – 4 </a:t>
            </a:r>
            <a:r>
              <a:rPr lang="en-US" dirty="0" smtClean="0"/>
              <a:t>of</a:t>
            </a:r>
            <a:r>
              <a:rPr lang="sr-Latn-RS" dirty="0" smtClean="0"/>
              <a:t> 13 </a:t>
            </a:r>
            <a:r>
              <a:rPr lang="en-US" dirty="0" smtClean="0"/>
              <a:t>in Belgrade, with RTT less then </a:t>
            </a:r>
            <a:r>
              <a:rPr lang="sr-Latn-RS" dirty="0" smtClean="0"/>
              <a:t>1 msec </a:t>
            </a:r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796136" y="1131590"/>
            <a:ext cx="3240360" cy="216024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I-root (Netnod)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J-root (Verisign)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K-root (RIPE)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L-root (ICANN)</a:t>
            </a:r>
            <a:endParaRPr kumimoji="0" lang="sr-Latn-C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367</Words>
  <Application>Microsoft Office PowerPoint</Application>
  <PresentationFormat>On-screen Show (16:9)</PresentationFormat>
  <Paragraphs>80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Serbian Open Exchange Seven years from the beginning</vt:lpstr>
      <vt:lpstr>SOX started at 2010…</vt:lpstr>
      <vt:lpstr>Today SOX…</vt:lpstr>
      <vt:lpstr>Today SOX…</vt:lpstr>
      <vt:lpstr>Today…</vt:lpstr>
      <vt:lpstr>Total traffic over 200Gbps</vt:lpstr>
      <vt:lpstr>Services</vt:lpstr>
      <vt:lpstr>Internet measuring tools @ SOX</vt:lpstr>
      <vt:lpstr>Slide 9</vt:lpstr>
      <vt:lpstr>Slide 10</vt:lpstr>
      <vt:lpstr>Future  plans</vt:lpstr>
      <vt:lpstr>Lessons, hints, pitfalls</vt:lpstr>
      <vt:lpstr>How SOX really works?</vt:lpstr>
      <vt:lpstr>Serbian Open Exchange Seven years, and still learning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 based software router</dc:title>
  <dc:creator>Nenad Krajnovic</dc:creator>
  <cp:lastModifiedBy>Nenad Krajnovic</cp:lastModifiedBy>
  <cp:revision>81</cp:revision>
  <dcterms:created xsi:type="dcterms:W3CDTF">2017-03-13T12:50:22Z</dcterms:created>
  <dcterms:modified xsi:type="dcterms:W3CDTF">2017-06-07T08:19:22Z</dcterms:modified>
</cp:coreProperties>
</file>