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12"/>
  </p:notesMasterIdLst>
  <p:sldIdLst>
    <p:sldId id="481" r:id="rId2"/>
    <p:sldId id="483" r:id="rId3"/>
    <p:sldId id="484" r:id="rId4"/>
    <p:sldId id="485" r:id="rId5"/>
    <p:sldId id="503" r:id="rId6"/>
    <p:sldId id="501" r:id="rId7"/>
    <p:sldId id="492" r:id="rId8"/>
    <p:sldId id="502" r:id="rId9"/>
    <p:sldId id="504" r:id="rId10"/>
    <p:sldId id="375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1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3D0FC-6A15-EC4A-BD8E-CC07091C2C78}" type="doc">
      <dgm:prSet loTypeId="urn:microsoft.com/office/officeart/2005/8/layout/default#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0696872F-32FC-8248-8875-C0BC073E59C6}">
      <dgm:prSet phldrT="[Text]" custT="1"/>
      <dgm:spPr/>
      <dgm:t>
        <a:bodyPr/>
        <a:lstStyle/>
        <a:p>
          <a:pPr algn="l"/>
          <a:r>
            <a:rPr lang="en-US" sz="2800" u="sng" dirty="0" smtClean="0"/>
            <a:t>Web Portal </a:t>
          </a:r>
          <a:br>
            <a:rPr lang="en-US" sz="2800" u="sng" dirty="0" smtClean="0"/>
          </a:br>
          <a:r>
            <a:rPr lang="en-US" sz="1800" i="1" u="sng" dirty="0" smtClean="0"/>
            <a:t>(Online knowledge repository)</a:t>
          </a:r>
          <a:endParaRPr lang="en-US" sz="1800" i="1" u="sng" dirty="0"/>
        </a:p>
      </dgm:t>
    </dgm:pt>
    <dgm:pt modelId="{9F9EA9FD-551F-2540-A5C3-DE63E2F7A2BD}" type="parTrans" cxnId="{C8C86DC4-B007-1245-8F50-079E206CF28D}">
      <dgm:prSet/>
      <dgm:spPr/>
      <dgm:t>
        <a:bodyPr/>
        <a:lstStyle/>
        <a:p>
          <a:endParaRPr lang="en-US"/>
        </a:p>
      </dgm:t>
    </dgm:pt>
    <dgm:pt modelId="{3C04639E-A96F-C342-9F07-A96F1F4ECC27}" type="sibTrans" cxnId="{C8C86DC4-B007-1245-8F50-079E206CF28D}">
      <dgm:prSet/>
      <dgm:spPr/>
      <dgm:t>
        <a:bodyPr/>
        <a:lstStyle/>
        <a:p>
          <a:endParaRPr lang="en-US"/>
        </a:p>
      </dgm:t>
    </dgm:pt>
    <dgm:pt modelId="{CEB7F47F-50D0-9843-AC3B-3C23BEE3192C}">
      <dgm:prSet phldrT="[Text]" custT="1"/>
      <dgm:spPr/>
      <dgm:t>
        <a:bodyPr/>
        <a:lstStyle/>
        <a:p>
          <a:r>
            <a:rPr lang="en-US" sz="2800" u="sng" dirty="0" smtClean="0"/>
            <a:t>Social Media </a:t>
          </a:r>
          <a:r>
            <a:rPr lang="en-US" sz="2100" u="sng" dirty="0" smtClean="0"/>
            <a:t/>
          </a:r>
          <a:br>
            <a:rPr lang="en-US" sz="2100" u="sng" dirty="0" smtClean="0"/>
          </a:br>
          <a:r>
            <a:rPr lang="en-US" sz="1800" i="1" u="sng" dirty="0" smtClean="0"/>
            <a:t>(Constant audience engagement)</a:t>
          </a:r>
          <a:endParaRPr lang="en-US" sz="1800" i="1" u="sng" dirty="0"/>
        </a:p>
      </dgm:t>
    </dgm:pt>
    <dgm:pt modelId="{8AA69C6A-B291-D747-8C43-083F1628B41E}" type="parTrans" cxnId="{934BF927-A049-9E41-8F6B-176E15F77AEB}">
      <dgm:prSet/>
      <dgm:spPr/>
      <dgm:t>
        <a:bodyPr/>
        <a:lstStyle/>
        <a:p>
          <a:endParaRPr lang="en-US"/>
        </a:p>
      </dgm:t>
    </dgm:pt>
    <dgm:pt modelId="{E5E1B7E6-AC9A-8B4D-852C-CF8F08C0B62F}" type="sibTrans" cxnId="{934BF927-A049-9E41-8F6B-176E15F77AEB}">
      <dgm:prSet/>
      <dgm:spPr/>
      <dgm:t>
        <a:bodyPr/>
        <a:lstStyle/>
        <a:p>
          <a:endParaRPr lang="en-US"/>
        </a:p>
      </dgm:t>
    </dgm:pt>
    <dgm:pt modelId="{BB5D063E-8ADD-A548-8A6B-67C817BC7A39}">
      <dgm:prSet phldrT="[Text]" custT="1"/>
      <dgm:spPr/>
      <dgm:t>
        <a:bodyPr/>
        <a:lstStyle/>
        <a:p>
          <a:r>
            <a:rPr lang="en-US" sz="2800" u="sng" dirty="0" smtClean="0"/>
            <a:t>Operators Meetings </a:t>
          </a:r>
          <a:r>
            <a:rPr lang="en-US" sz="2300" u="sng" dirty="0" smtClean="0"/>
            <a:t/>
          </a:r>
          <a:br>
            <a:rPr lang="en-US" sz="2300" u="sng" dirty="0" smtClean="0"/>
          </a:br>
          <a:r>
            <a:rPr lang="en-US" sz="1800" i="1" u="sng" dirty="0" smtClean="0"/>
            <a:t>(Come meet us or invite us to Speak)</a:t>
          </a:r>
          <a:endParaRPr lang="en-US" sz="1800" i="1" u="sng" dirty="0"/>
        </a:p>
      </dgm:t>
    </dgm:pt>
    <dgm:pt modelId="{F1D9086C-1FAC-954B-A876-38DDC3500732}" type="parTrans" cxnId="{C2AD00ED-2724-E949-BD3F-4DFBDEB64238}">
      <dgm:prSet/>
      <dgm:spPr/>
      <dgm:t>
        <a:bodyPr/>
        <a:lstStyle/>
        <a:p>
          <a:endParaRPr lang="en-US"/>
        </a:p>
      </dgm:t>
    </dgm:pt>
    <dgm:pt modelId="{ECCDFE9E-CB76-A849-A176-6C0F4BF1396B}" type="sibTrans" cxnId="{C2AD00ED-2724-E949-BD3F-4DFBDEB64238}">
      <dgm:prSet/>
      <dgm:spPr/>
      <dgm:t>
        <a:bodyPr/>
        <a:lstStyle/>
        <a:p>
          <a:endParaRPr lang="en-US"/>
        </a:p>
      </dgm:t>
    </dgm:pt>
    <dgm:pt modelId="{E1F83162-0B29-E440-B842-522B690339E9}">
      <dgm:prSet phldrT="[Text]" custT="1"/>
      <dgm:spPr/>
      <dgm:t>
        <a:bodyPr/>
        <a:lstStyle/>
        <a:p>
          <a:r>
            <a:rPr lang="en-US" sz="2800" u="sng" dirty="0" smtClean="0"/>
            <a:t>ION Conferences </a:t>
          </a:r>
          <a:r>
            <a:rPr lang="en-US" sz="2200" u="sng" dirty="0" smtClean="0"/>
            <a:t/>
          </a:r>
          <a:br>
            <a:rPr lang="en-US" sz="2200" u="sng" dirty="0" smtClean="0"/>
          </a:br>
          <a:r>
            <a:rPr lang="en-US" sz="1800" i="1" u="sng" dirty="0" smtClean="0"/>
            <a:t>(Hands-on educational events)</a:t>
          </a:r>
          <a:endParaRPr lang="en-US" sz="1800" i="1" u="sng" dirty="0"/>
        </a:p>
      </dgm:t>
    </dgm:pt>
    <dgm:pt modelId="{F10C0223-629B-5242-8A79-EA44E62496AE}" type="parTrans" cxnId="{816E1636-E833-954E-BA2A-3F347742AEE3}">
      <dgm:prSet/>
      <dgm:spPr/>
      <dgm:t>
        <a:bodyPr/>
        <a:lstStyle/>
        <a:p>
          <a:endParaRPr lang="en-US"/>
        </a:p>
      </dgm:t>
    </dgm:pt>
    <dgm:pt modelId="{9550B6F6-EA5B-7642-BF30-41C1B1D2C2A3}" type="sibTrans" cxnId="{816E1636-E833-954E-BA2A-3F347742AEE3}">
      <dgm:prSet/>
      <dgm:spPr/>
      <dgm:t>
        <a:bodyPr/>
        <a:lstStyle/>
        <a:p>
          <a:endParaRPr lang="en-US"/>
        </a:p>
      </dgm:t>
    </dgm:pt>
    <dgm:pt modelId="{AD5158EF-9414-354F-B405-69DA4E88D095}">
      <dgm:prSet custT="1"/>
      <dgm:spPr/>
      <dgm:t>
        <a:bodyPr/>
        <a:lstStyle/>
        <a:p>
          <a:pPr algn="l"/>
          <a:r>
            <a:rPr lang="en-US" sz="2400" dirty="0" smtClean="0"/>
            <a:t>Technical documents</a:t>
          </a:r>
          <a:endParaRPr lang="en-US" sz="2400" dirty="0"/>
        </a:p>
      </dgm:t>
    </dgm:pt>
    <dgm:pt modelId="{9EEDAE0F-EB59-F84A-AC72-B018F87D0E36}" type="parTrans" cxnId="{FBA5A8D8-78B7-B946-A1D7-479F7A6BE7EB}">
      <dgm:prSet/>
      <dgm:spPr/>
      <dgm:t>
        <a:bodyPr/>
        <a:lstStyle/>
        <a:p>
          <a:endParaRPr lang="en-US"/>
        </a:p>
      </dgm:t>
    </dgm:pt>
    <dgm:pt modelId="{E7CD7672-5E44-6746-9AE7-87888EF6D04B}" type="sibTrans" cxnId="{FBA5A8D8-78B7-B946-A1D7-479F7A6BE7EB}">
      <dgm:prSet/>
      <dgm:spPr/>
      <dgm:t>
        <a:bodyPr/>
        <a:lstStyle/>
        <a:p>
          <a:endParaRPr lang="en-US"/>
        </a:p>
      </dgm:t>
    </dgm:pt>
    <dgm:pt modelId="{4AF05EA5-25F3-3742-9103-F231A3BC2DBD}">
      <dgm:prSet custT="1"/>
      <dgm:spPr/>
      <dgm:t>
        <a:bodyPr/>
        <a:lstStyle/>
        <a:p>
          <a:pPr algn="l"/>
          <a:r>
            <a:rPr lang="en-US" sz="2400" dirty="0" smtClean="0"/>
            <a:t>Blogs</a:t>
          </a:r>
          <a:endParaRPr lang="en-US" sz="2400" dirty="0"/>
        </a:p>
      </dgm:t>
    </dgm:pt>
    <dgm:pt modelId="{2ED380B1-BDC9-BD45-9614-97BA26950F9B}" type="parTrans" cxnId="{733A9C2F-C82A-8C40-80E4-AA9A46548E0B}">
      <dgm:prSet/>
      <dgm:spPr/>
      <dgm:t>
        <a:bodyPr/>
        <a:lstStyle/>
        <a:p>
          <a:endParaRPr lang="en-US"/>
        </a:p>
      </dgm:t>
    </dgm:pt>
    <dgm:pt modelId="{717F9FEB-6D43-AD48-A454-35DAD2F7BC7A}" type="sibTrans" cxnId="{733A9C2F-C82A-8C40-80E4-AA9A46548E0B}">
      <dgm:prSet/>
      <dgm:spPr/>
      <dgm:t>
        <a:bodyPr/>
        <a:lstStyle/>
        <a:p>
          <a:endParaRPr lang="en-US"/>
        </a:p>
      </dgm:t>
    </dgm:pt>
    <dgm:pt modelId="{19E22B7F-37F4-914E-939D-CE229C33AC1D}">
      <dgm:prSet phldrT="[Text]" custT="1"/>
      <dgm:spPr/>
      <dgm:t>
        <a:bodyPr/>
        <a:lstStyle/>
        <a:p>
          <a:r>
            <a:rPr lang="en-US" sz="2400" dirty="0" smtClean="0"/>
            <a:t>Twitter</a:t>
          </a:r>
          <a:endParaRPr lang="en-US" sz="2400" dirty="0"/>
        </a:p>
      </dgm:t>
    </dgm:pt>
    <dgm:pt modelId="{66645C12-6926-0844-9F96-0BA046F250DC}" type="parTrans" cxnId="{C75B2527-43AB-FB4E-9B8C-851FC49858E2}">
      <dgm:prSet/>
      <dgm:spPr/>
      <dgm:t>
        <a:bodyPr/>
        <a:lstStyle/>
        <a:p>
          <a:endParaRPr lang="en-US"/>
        </a:p>
      </dgm:t>
    </dgm:pt>
    <dgm:pt modelId="{DA952778-5FB2-8640-A128-C2EF8449966D}" type="sibTrans" cxnId="{C75B2527-43AB-FB4E-9B8C-851FC49858E2}">
      <dgm:prSet/>
      <dgm:spPr/>
      <dgm:t>
        <a:bodyPr/>
        <a:lstStyle/>
        <a:p>
          <a:endParaRPr lang="en-US"/>
        </a:p>
      </dgm:t>
    </dgm:pt>
    <dgm:pt modelId="{67D90F34-604B-FE4F-8274-3E2CFA45A614}">
      <dgm:prSet phldrT="[Text]" custT="1"/>
      <dgm:spPr/>
      <dgm:t>
        <a:bodyPr/>
        <a:lstStyle/>
        <a:p>
          <a:r>
            <a:rPr lang="en-US" sz="2400" dirty="0" smtClean="0"/>
            <a:t>Facebook</a:t>
          </a:r>
          <a:endParaRPr lang="en-US" sz="2400" dirty="0"/>
        </a:p>
      </dgm:t>
    </dgm:pt>
    <dgm:pt modelId="{FCBDB4AD-F248-1448-93B9-AC588617F7EA}" type="parTrans" cxnId="{A339860C-129C-6142-B05A-CE33C70AD01F}">
      <dgm:prSet/>
      <dgm:spPr/>
      <dgm:t>
        <a:bodyPr/>
        <a:lstStyle/>
        <a:p>
          <a:endParaRPr lang="en-US"/>
        </a:p>
      </dgm:t>
    </dgm:pt>
    <dgm:pt modelId="{7901E7DA-20F0-4246-B07D-D2CD804EBDF8}" type="sibTrans" cxnId="{A339860C-129C-6142-B05A-CE33C70AD01F}">
      <dgm:prSet/>
      <dgm:spPr/>
      <dgm:t>
        <a:bodyPr/>
        <a:lstStyle/>
        <a:p>
          <a:endParaRPr lang="en-US"/>
        </a:p>
      </dgm:t>
    </dgm:pt>
    <dgm:pt modelId="{08946B69-45C8-A440-BFC6-011D688B5C6C}">
      <dgm:prSet phldrT="[Text]" custT="1"/>
      <dgm:spPr/>
      <dgm:t>
        <a:bodyPr/>
        <a:lstStyle/>
        <a:p>
          <a:r>
            <a:rPr lang="en-US" sz="2400" dirty="0" smtClean="0"/>
            <a:t>YouTube</a:t>
          </a:r>
          <a:endParaRPr lang="en-US" sz="2400" dirty="0"/>
        </a:p>
      </dgm:t>
    </dgm:pt>
    <dgm:pt modelId="{BF90E661-B941-8A42-9376-81D8517BF622}" type="parTrans" cxnId="{4E06D645-B042-E94F-AAE9-A44964A3C4A0}">
      <dgm:prSet/>
      <dgm:spPr/>
      <dgm:t>
        <a:bodyPr/>
        <a:lstStyle/>
        <a:p>
          <a:endParaRPr lang="en-US"/>
        </a:p>
      </dgm:t>
    </dgm:pt>
    <dgm:pt modelId="{52459A3C-0A73-8A44-996C-28232BB9738A}" type="sibTrans" cxnId="{4E06D645-B042-E94F-AAE9-A44964A3C4A0}">
      <dgm:prSet/>
      <dgm:spPr/>
      <dgm:t>
        <a:bodyPr/>
        <a:lstStyle/>
        <a:p>
          <a:endParaRPr lang="en-US"/>
        </a:p>
      </dgm:t>
    </dgm:pt>
    <dgm:pt modelId="{B85FD5C8-1F9C-D44A-B511-C8B2A8997711}">
      <dgm:prSet phldrT="[Text]" custT="1"/>
      <dgm:spPr/>
      <dgm:t>
        <a:bodyPr/>
        <a:lstStyle/>
        <a:p>
          <a:r>
            <a:rPr lang="en-US" sz="2400" dirty="0" smtClean="0"/>
            <a:t>Costa Rica </a:t>
          </a:r>
          <a:r>
            <a:rPr lang="en-US" sz="2400" dirty="0" smtClean="0"/>
            <a:t>(3 Jul)</a:t>
          </a:r>
          <a:endParaRPr lang="en-US" sz="2400" dirty="0"/>
        </a:p>
      </dgm:t>
    </dgm:pt>
    <dgm:pt modelId="{7C469291-4877-4F45-B20A-1F52733DD87E}" type="parTrans" cxnId="{1810D6C1-B4A5-3642-8A75-F7942A071FDA}">
      <dgm:prSet/>
      <dgm:spPr/>
      <dgm:t>
        <a:bodyPr/>
        <a:lstStyle/>
        <a:p>
          <a:endParaRPr lang="en-US"/>
        </a:p>
      </dgm:t>
    </dgm:pt>
    <dgm:pt modelId="{EC5491A2-F3C7-4B4C-809E-592632D67B8E}" type="sibTrans" cxnId="{1810D6C1-B4A5-3642-8A75-F7942A071FDA}">
      <dgm:prSet/>
      <dgm:spPr/>
      <dgm:t>
        <a:bodyPr/>
        <a:lstStyle/>
        <a:p>
          <a:endParaRPr lang="en-US"/>
        </a:p>
      </dgm:t>
    </dgm:pt>
    <dgm:pt modelId="{9CFC8857-AB0D-4C45-A95F-5BC3B61C7171}">
      <dgm:prSet phldrT="[Text]" custT="1"/>
      <dgm:spPr/>
      <dgm:t>
        <a:bodyPr/>
        <a:lstStyle/>
        <a:p>
          <a:r>
            <a:rPr lang="en-US" sz="2400" dirty="0" smtClean="0"/>
            <a:t>South Africa </a:t>
          </a:r>
          <a:r>
            <a:rPr lang="en-US" sz="2400" dirty="0" smtClean="0"/>
            <a:t>(Sep tbc)</a:t>
          </a:r>
          <a:endParaRPr lang="en-US" sz="2400" dirty="0"/>
        </a:p>
      </dgm:t>
    </dgm:pt>
    <dgm:pt modelId="{E0C72CBA-B85C-2040-814D-0245EAADE968}" type="parTrans" cxnId="{B8A6BFA2-A125-3C41-A0E1-A5EAA2FCFB25}">
      <dgm:prSet/>
      <dgm:spPr/>
      <dgm:t>
        <a:bodyPr/>
        <a:lstStyle/>
        <a:p>
          <a:endParaRPr lang="en-US"/>
        </a:p>
      </dgm:t>
    </dgm:pt>
    <dgm:pt modelId="{29657D40-EA3A-E144-B2AA-75C1100CC249}" type="sibTrans" cxnId="{B8A6BFA2-A125-3C41-A0E1-A5EAA2FCFB25}">
      <dgm:prSet/>
      <dgm:spPr/>
      <dgm:t>
        <a:bodyPr/>
        <a:lstStyle/>
        <a:p>
          <a:endParaRPr lang="en-US"/>
        </a:p>
      </dgm:t>
    </dgm:pt>
    <dgm:pt modelId="{C5FD94A6-A628-A545-8509-40A95653559B}">
      <dgm:prSet custT="1"/>
      <dgm:spPr/>
      <dgm:t>
        <a:bodyPr/>
        <a:lstStyle/>
        <a:p>
          <a:pPr algn="l"/>
          <a:r>
            <a:rPr lang="en-US" sz="2400" dirty="0" smtClean="0"/>
            <a:t>Case Studies</a:t>
          </a:r>
          <a:endParaRPr lang="en-US" sz="2400" dirty="0"/>
        </a:p>
      </dgm:t>
    </dgm:pt>
    <dgm:pt modelId="{0938A7D1-97D3-3F46-BE80-0EA53B5B867A}" type="parTrans" cxnId="{83990268-FFBC-F847-A8C8-410B4C47E877}">
      <dgm:prSet/>
      <dgm:spPr/>
      <dgm:t>
        <a:bodyPr/>
        <a:lstStyle/>
        <a:p>
          <a:endParaRPr lang="en-US"/>
        </a:p>
      </dgm:t>
    </dgm:pt>
    <dgm:pt modelId="{275B6A27-3709-8741-B669-D8BCF01C135F}" type="sibTrans" cxnId="{83990268-FFBC-F847-A8C8-410B4C47E877}">
      <dgm:prSet/>
      <dgm:spPr/>
      <dgm:t>
        <a:bodyPr/>
        <a:lstStyle/>
        <a:p>
          <a:endParaRPr lang="en-US"/>
        </a:p>
      </dgm:t>
    </dgm:pt>
    <dgm:pt modelId="{33C74FAD-ECA3-604A-8E52-BA75D6FB1992}">
      <dgm:prSet custT="1"/>
      <dgm:spPr/>
      <dgm:t>
        <a:bodyPr/>
        <a:lstStyle/>
        <a:p>
          <a:pPr algn="l"/>
          <a:r>
            <a:rPr lang="en-US" sz="2400" dirty="0" smtClean="0"/>
            <a:t>Tutorials and Guides</a:t>
          </a:r>
          <a:endParaRPr lang="en-US" sz="2400" dirty="0"/>
        </a:p>
      </dgm:t>
    </dgm:pt>
    <dgm:pt modelId="{77FEF195-B5D8-7B49-B756-7C804B1C3CDB}" type="parTrans" cxnId="{6B6189EE-4CC2-7E45-ACC1-8A655FDA3812}">
      <dgm:prSet/>
      <dgm:spPr/>
      <dgm:t>
        <a:bodyPr/>
        <a:lstStyle/>
        <a:p>
          <a:endParaRPr lang="en-US"/>
        </a:p>
      </dgm:t>
    </dgm:pt>
    <dgm:pt modelId="{D1B577DE-E5F8-4845-B1B3-8F489396CDE8}" type="sibTrans" cxnId="{6B6189EE-4CC2-7E45-ACC1-8A655FDA3812}">
      <dgm:prSet/>
      <dgm:spPr/>
      <dgm:t>
        <a:bodyPr/>
        <a:lstStyle/>
        <a:p>
          <a:endParaRPr lang="en-US"/>
        </a:p>
      </dgm:t>
    </dgm:pt>
    <dgm:pt modelId="{CA1BD2B6-BD80-6340-99E7-33C73D8BE147}">
      <dgm:prSet phldrT="[Text]" custT="1"/>
      <dgm:spPr/>
      <dgm:t>
        <a:bodyPr/>
        <a:lstStyle/>
        <a:p>
          <a:r>
            <a:rPr lang="en-US" sz="2400" dirty="0" smtClean="0"/>
            <a:t>Serbia (3</a:t>
          </a:r>
          <a:r>
            <a:rPr lang="en-US" sz="2400" baseline="30000" dirty="0" smtClean="0"/>
            <a:t>rd</a:t>
          </a:r>
          <a:r>
            <a:rPr lang="en-US" sz="2400" dirty="0" smtClean="0"/>
            <a:t> week Nov)</a:t>
          </a:r>
          <a:endParaRPr lang="en-US" sz="2400" dirty="0"/>
        </a:p>
      </dgm:t>
    </dgm:pt>
    <dgm:pt modelId="{E2493C34-9B33-3644-AD42-303AE97F9DD0}" type="parTrans" cxnId="{352DC105-A09E-4844-84F5-E87AFAE17BB0}">
      <dgm:prSet/>
      <dgm:spPr/>
    </dgm:pt>
    <dgm:pt modelId="{D5BE2EC9-E3EC-4045-9D4E-0BFD9CC86D76}" type="sibTrans" cxnId="{352DC105-A09E-4844-84F5-E87AFAE17BB0}">
      <dgm:prSet/>
      <dgm:spPr/>
    </dgm:pt>
    <dgm:pt modelId="{4472F1F0-8DCB-0D41-BC7F-4F345A76D1CB}">
      <dgm:prSet phldrT="[Text]" custT="1"/>
      <dgm:spPr/>
      <dgm:t>
        <a:bodyPr/>
        <a:lstStyle/>
        <a:p>
          <a:r>
            <a:rPr lang="en-US" sz="2400" dirty="0" smtClean="0"/>
            <a:t>Malta (18 Sep)</a:t>
          </a:r>
          <a:endParaRPr lang="en-US" sz="2400" dirty="0"/>
        </a:p>
      </dgm:t>
    </dgm:pt>
    <dgm:pt modelId="{C69E48F2-A0FA-AF40-9515-D639A55DA035}" type="parTrans" cxnId="{67729477-D574-E847-A999-9A83E70D61C4}">
      <dgm:prSet/>
      <dgm:spPr/>
    </dgm:pt>
    <dgm:pt modelId="{C1530872-73A4-9944-8B8B-CCA619B2953D}" type="sibTrans" cxnId="{67729477-D574-E847-A999-9A83E70D61C4}">
      <dgm:prSet/>
      <dgm:spPr/>
    </dgm:pt>
    <dgm:pt modelId="{8DFA4EEA-AF01-7248-ACEC-5067745B63B8}">
      <dgm:prSet phldrT="[Text]" custT="1"/>
      <dgm:spPr/>
      <dgm:t>
        <a:bodyPr/>
        <a:lstStyle/>
        <a:p>
          <a:r>
            <a:rPr lang="en-US" sz="2400" dirty="0" smtClean="0"/>
            <a:t>Technical presentations</a:t>
          </a:r>
          <a:endParaRPr lang="en-US" sz="2400" dirty="0"/>
        </a:p>
      </dgm:t>
    </dgm:pt>
    <dgm:pt modelId="{3AF79433-87CC-0D4B-99C8-638E88AFED94}" type="parTrans" cxnId="{4D7DC4B9-0C00-9C47-A82F-2B6F5FA90E11}">
      <dgm:prSet/>
      <dgm:spPr/>
    </dgm:pt>
    <dgm:pt modelId="{6F9BDCFC-EB6D-1E4F-9D3A-E42785052EFA}" type="sibTrans" cxnId="{4D7DC4B9-0C00-9C47-A82F-2B6F5FA90E11}">
      <dgm:prSet/>
      <dgm:spPr/>
    </dgm:pt>
    <dgm:pt modelId="{F3DD5501-BB28-5C4D-8143-85DAA184E2DF}">
      <dgm:prSet phldrT="[Text]" custT="1"/>
      <dgm:spPr/>
      <dgm:t>
        <a:bodyPr/>
        <a:lstStyle/>
        <a:p>
          <a:r>
            <a:rPr lang="en-US" sz="2400" dirty="0" smtClean="0"/>
            <a:t>Sponsorship</a:t>
          </a:r>
          <a:endParaRPr lang="en-US" sz="2400" dirty="0"/>
        </a:p>
      </dgm:t>
    </dgm:pt>
    <dgm:pt modelId="{2A7DA0B0-F9C0-BE49-8117-3C6DFBD59688}" type="parTrans" cxnId="{056E7CC6-CD8C-1E48-9C6C-66FF423BA4A4}">
      <dgm:prSet/>
      <dgm:spPr/>
    </dgm:pt>
    <dgm:pt modelId="{91074716-E81D-7248-B490-00D50C0B32CD}" type="sibTrans" cxnId="{056E7CC6-CD8C-1E48-9C6C-66FF423BA4A4}">
      <dgm:prSet/>
      <dgm:spPr/>
    </dgm:pt>
    <dgm:pt modelId="{A1E44686-62EF-A343-B814-C29F87DBDE74}">
      <dgm:prSet phldrT="[Text]" custT="1"/>
      <dgm:spPr/>
      <dgm:t>
        <a:bodyPr/>
        <a:lstStyle/>
        <a:p>
          <a:r>
            <a:rPr lang="en-US" sz="2400" dirty="0" smtClean="0"/>
            <a:t>Facilitating start-up</a:t>
          </a:r>
          <a:endParaRPr lang="en-US" sz="2400" dirty="0"/>
        </a:p>
      </dgm:t>
    </dgm:pt>
    <dgm:pt modelId="{59B223AD-D781-0C4D-B84D-69802E6EAF5D}" type="parTrans" cxnId="{59287826-B121-954B-969F-E4A15DD6EB17}">
      <dgm:prSet/>
      <dgm:spPr/>
    </dgm:pt>
    <dgm:pt modelId="{4FA75D48-33F7-BA49-A594-F83262A610D4}" type="sibTrans" cxnId="{59287826-B121-954B-969F-E4A15DD6EB17}">
      <dgm:prSet/>
      <dgm:spPr/>
    </dgm:pt>
    <dgm:pt modelId="{6460356D-7C4F-974A-AAA6-BA9DA2BF8DD5}">
      <dgm:prSet phldrT="[Text]" custT="1"/>
      <dgm:spPr/>
      <dgm:t>
        <a:bodyPr/>
        <a:lstStyle/>
        <a:p>
          <a:r>
            <a:rPr lang="en-US" sz="2400" dirty="0" err="1" smtClean="0"/>
            <a:t>Programme</a:t>
          </a:r>
          <a:r>
            <a:rPr lang="en-US" sz="2400" dirty="0" smtClean="0"/>
            <a:t> Committees</a:t>
          </a:r>
          <a:endParaRPr lang="en-US" sz="2400" dirty="0"/>
        </a:p>
      </dgm:t>
    </dgm:pt>
    <dgm:pt modelId="{73657302-9F01-084B-8140-C037EC6AE79D}" type="parTrans" cxnId="{1DF1D5A7-46DC-4947-81A8-C2EC3DAA3351}">
      <dgm:prSet/>
      <dgm:spPr/>
    </dgm:pt>
    <dgm:pt modelId="{2B84690F-842D-5344-8D3B-94259C7FBA6D}" type="sibTrans" cxnId="{1DF1D5A7-46DC-4947-81A8-C2EC3DAA3351}">
      <dgm:prSet/>
      <dgm:spPr/>
    </dgm:pt>
    <dgm:pt modelId="{A8AF79F3-A618-5A4A-980E-2E2868F351D0}" type="pres">
      <dgm:prSet presAssocID="{17A3D0FC-6A15-EC4A-BD8E-CC07091C2C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D433EB-D426-544C-9335-F52F4330E878}" type="pres">
      <dgm:prSet presAssocID="{0696872F-32FC-8248-8875-C0BC073E59C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FBC33B-BAE4-5F4B-B899-5C6D60C3C980}" type="pres">
      <dgm:prSet presAssocID="{3C04639E-A96F-C342-9F07-A96F1F4ECC27}" presName="sibTrans" presStyleCnt="0"/>
      <dgm:spPr/>
    </dgm:pt>
    <dgm:pt modelId="{7B367710-4A9A-4641-8E43-588A5921324C}" type="pres">
      <dgm:prSet presAssocID="{CEB7F47F-50D0-9843-AC3B-3C23BEE3192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493F0-F48E-6E4E-99AC-4C088E52A649}" type="pres">
      <dgm:prSet presAssocID="{E5E1B7E6-AC9A-8B4D-852C-CF8F08C0B62F}" presName="sibTrans" presStyleCnt="0"/>
      <dgm:spPr/>
    </dgm:pt>
    <dgm:pt modelId="{F73D1D1D-976C-C84D-8703-22350401F8C4}" type="pres">
      <dgm:prSet presAssocID="{BB5D063E-8ADD-A548-8A6B-67C817BC7A3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3097C-35AF-C84A-BC67-B9B5892A936E}" type="pres">
      <dgm:prSet presAssocID="{ECCDFE9E-CB76-A849-A176-6C0F4BF1396B}" presName="sibTrans" presStyleCnt="0"/>
      <dgm:spPr/>
    </dgm:pt>
    <dgm:pt modelId="{420A9EAE-6873-8B4C-8627-E346A651137F}" type="pres">
      <dgm:prSet presAssocID="{E1F83162-0B29-E440-B842-522B690339E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5AF526-6373-D44B-BED3-6DE059CA6902}" type="presOf" srcId="{19E22B7F-37F4-914E-939D-CE229C33AC1D}" destId="{7B367710-4A9A-4641-8E43-588A5921324C}" srcOrd="0" destOrd="1" presId="urn:microsoft.com/office/officeart/2005/8/layout/default#1"/>
    <dgm:cxn modelId="{FF2FA390-1617-4F43-A577-E54872EE568D}" type="presOf" srcId="{CA1BD2B6-BD80-6340-99E7-33C73D8BE147}" destId="{420A9EAE-6873-8B4C-8627-E346A651137F}" srcOrd="0" destOrd="4" presId="urn:microsoft.com/office/officeart/2005/8/layout/default#1"/>
    <dgm:cxn modelId="{920BBCF7-AF84-784C-A9E6-9B0237A01ABB}" type="presOf" srcId="{AD5158EF-9414-354F-B405-69DA4E88D095}" destId="{20D433EB-D426-544C-9335-F52F4330E878}" srcOrd="0" destOrd="1" presId="urn:microsoft.com/office/officeart/2005/8/layout/default#1"/>
    <dgm:cxn modelId="{2ACDB993-9672-1F43-9DFF-3429AFE36D7A}" type="presOf" srcId="{33C74FAD-ECA3-604A-8E52-BA75D6FB1992}" destId="{20D433EB-D426-544C-9335-F52F4330E878}" srcOrd="0" destOrd="3" presId="urn:microsoft.com/office/officeart/2005/8/layout/default#1"/>
    <dgm:cxn modelId="{816E1636-E833-954E-BA2A-3F347742AEE3}" srcId="{17A3D0FC-6A15-EC4A-BD8E-CC07091C2C78}" destId="{E1F83162-0B29-E440-B842-522B690339E9}" srcOrd="3" destOrd="0" parTransId="{F10C0223-629B-5242-8A79-EA44E62496AE}" sibTransId="{9550B6F6-EA5B-7642-BF30-41C1B1D2C2A3}"/>
    <dgm:cxn modelId="{C2AD00ED-2724-E949-BD3F-4DFBDEB64238}" srcId="{17A3D0FC-6A15-EC4A-BD8E-CC07091C2C78}" destId="{BB5D063E-8ADD-A548-8A6B-67C817BC7A39}" srcOrd="2" destOrd="0" parTransId="{F1D9086C-1FAC-954B-A876-38DDC3500732}" sibTransId="{ECCDFE9E-CB76-A849-A176-6C0F4BF1396B}"/>
    <dgm:cxn modelId="{83990268-FFBC-F847-A8C8-410B4C47E877}" srcId="{0696872F-32FC-8248-8875-C0BC073E59C6}" destId="{C5FD94A6-A628-A545-8509-40A95653559B}" srcOrd="1" destOrd="0" parTransId="{0938A7D1-97D3-3F46-BE80-0EA53B5B867A}" sibTransId="{275B6A27-3709-8741-B669-D8BCF01C135F}"/>
    <dgm:cxn modelId="{352DC105-A09E-4844-84F5-E87AFAE17BB0}" srcId="{E1F83162-0B29-E440-B842-522B690339E9}" destId="{CA1BD2B6-BD80-6340-99E7-33C73D8BE147}" srcOrd="3" destOrd="0" parTransId="{E2493C34-9B33-3644-AD42-303AE97F9DD0}" sibTransId="{D5BE2EC9-E3EC-4045-9D4E-0BFD9CC86D76}"/>
    <dgm:cxn modelId="{1DF1D5A7-46DC-4947-81A8-C2EC3DAA3351}" srcId="{BB5D063E-8ADD-A548-8A6B-67C817BC7A39}" destId="{6460356D-7C4F-974A-AAA6-BA9DA2BF8DD5}" srcOrd="2" destOrd="0" parTransId="{73657302-9F01-084B-8140-C037EC6AE79D}" sibTransId="{2B84690F-842D-5344-8D3B-94259C7FBA6D}"/>
    <dgm:cxn modelId="{5F936485-3756-6541-B655-C550993D6963}" type="presOf" srcId="{9CFC8857-AB0D-4C45-A95F-5BC3B61C7171}" destId="{420A9EAE-6873-8B4C-8627-E346A651137F}" srcOrd="0" destOrd="2" presId="urn:microsoft.com/office/officeart/2005/8/layout/default#1"/>
    <dgm:cxn modelId="{BBC3876A-0918-2545-A49C-8DE9FCC72322}" type="presOf" srcId="{C5FD94A6-A628-A545-8509-40A95653559B}" destId="{20D433EB-D426-544C-9335-F52F4330E878}" srcOrd="0" destOrd="2" presId="urn:microsoft.com/office/officeart/2005/8/layout/default#1"/>
    <dgm:cxn modelId="{67729477-D574-E847-A999-9A83E70D61C4}" srcId="{E1F83162-0B29-E440-B842-522B690339E9}" destId="{4472F1F0-8DCB-0D41-BC7F-4F345A76D1CB}" srcOrd="2" destOrd="0" parTransId="{C69E48F2-A0FA-AF40-9515-D639A55DA035}" sibTransId="{C1530872-73A4-9944-8B8B-CCA619B2953D}"/>
    <dgm:cxn modelId="{B8A6BFA2-A125-3C41-A0E1-A5EAA2FCFB25}" srcId="{E1F83162-0B29-E440-B842-522B690339E9}" destId="{9CFC8857-AB0D-4C45-A95F-5BC3B61C7171}" srcOrd="1" destOrd="0" parTransId="{E0C72CBA-B85C-2040-814D-0245EAADE968}" sibTransId="{29657D40-EA3A-E144-B2AA-75C1100CC249}"/>
    <dgm:cxn modelId="{16644632-9507-FB43-A8C6-797DAC8C96C6}" type="presOf" srcId="{8DFA4EEA-AF01-7248-ACEC-5067745B63B8}" destId="{F73D1D1D-976C-C84D-8703-22350401F8C4}" srcOrd="0" destOrd="1" presId="urn:microsoft.com/office/officeart/2005/8/layout/default#1"/>
    <dgm:cxn modelId="{7EDD77D5-3950-3440-B763-B5EC04F1D1F7}" type="presOf" srcId="{BB5D063E-8ADD-A548-8A6B-67C817BC7A39}" destId="{F73D1D1D-976C-C84D-8703-22350401F8C4}" srcOrd="0" destOrd="0" presId="urn:microsoft.com/office/officeart/2005/8/layout/default#1"/>
    <dgm:cxn modelId="{B0CEE171-BE8C-6540-A556-E7DAB54F355F}" type="presOf" srcId="{17A3D0FC-6A15-EC4A-BD8E-CC07091C2C78}" destId="{A8AF79F3-A618-5A4A-980E-2E2868F351D0}" srcOrd="0" destOrd="0" presId="urn:microsoft.com/office/officeart/2005/8/layout/default#1"/>
    <dgm:cxn modelId="{5DDC2884-7A5C-C145-BFA4-4024CF8D5D15}" type="presOf" srcId="{0696872F-32FC-8248-8875-C0BC073E59C6}" destId="{20D433EB-D426-544C-9335-F52F4330E878}" srcOrd="0" destOrd="0" presId="urn:microsoft.com/office/officeart/2005/8/layout/default#1"/>
    <dgm:cxn modelId="{84114C37-EC18-2944-974F-164C8210CF2D}" type="presOf" srcId="{4AF05EA5-25F3-3742-9103-F231A3BC2DBD}" destId="{20D433EB-D426-544C-9335-F52F4330E878}" srcOrd="0" destOrd="4" presId="urn:microsoft.com/office/officeart/2005/8/layout/default#1"/>
    <dgm:cxn modelId="{C75B2527-43AB-FB4E-9B8C-851FC49858E2}" srcId="{CEB7F47F-50D0-9843-AC3B-3C23BEE3192C}" destId="{19E22B7F-37F4-914E-939D-CE229C33AC1D}" srcOrd="0" destOrd="0" parTransId="{66645C12-6926-0844-9F96-0BA046F250DC}" sibTransId="{DA952778-5FB2-8640-A128-C2EF8449966D}"/>
    <dgm:cxn modelId="{F02B2289-7EB6-3643-ABDB-F16ECFCAE084}" type="presOf" srcId="{4472F1F0-8DCB-0D41-BC7F-4F345A76D1CB}" destId="{420A9EAE-6873-8B4C-8627-E346A651137F}" srcOrd="0" destOrd="3" presId="urn:microsoft.com/office/officeart/2005/8/layout/default#1"/>
    <dgm:cxn modelId="{7EE0E8B2-90BE-5543-BF06-44B5B54B2F0C}" type="presOf" srcId="{67D90F34-604B-FE4F-8274-3E2CFA45A614}" destId="{7B367710-4A9A-4641-8E43-588A5921324C}" srcOrd="0" destOrd="2" presId="urn:microsoft.com/office/officeart/2005/8/layout/default#1"/>
    <dgm:cxn modelId="{4D7DC4B9-0C00-9C47-A82F-2B6F5FA90E11}" srcId="{BB5D063E-8ADD-A548-8A6B-67C817BC7A39}" destId="{8DFA4EEA-AF01-7248-ACEC-5067745B63B8}" srcOrd="0" destOrd="0" parTransId="{3AF79433-87CC-0D4B-99C8-638E88AFED94}" sibTransId="{6F9BDCFC-EB6D-1E4F-9D3A-E42785052EFA}"/>
    <dgm:cxn modelId="{733A9C2F-C82A-8C40-80E4-AA9A46548E0B}" srcId="{0696872F-32FC-8248-8875-C0BC073E59C6}" destId="{4AF05EA5-25F3-3742-9103-F231A3BC2DBD}" srcOrd="3" destOrd="0" parTransId="{2ED380B1-BDC9-BD45-9614-97BA26950F9B}" sibTransId="{717F9FEB-6D43-AD48-A454-35DAD2F7BC7A}"/>
    <dgm:cxn modelId="{4E06D645-B042-E94F-AAE9-A44964A3C4A0}" srcId="{CEB7F47F-50D0-9843-AC3B-3C23BEE3192C}" destId="{08946B69-45C8-A440-BFC6-011D688B5C6C}" srcOrd="2" destOrd="0" parTransId="{BF90E661-B941-8A42-9376-81D8517BF622}" sibTransId="{52459A3C-0A73-8A44-996C-28232BB9738A}"/>
    <dgm:cxn modelId="{67986B9C-5CDA-8744-8E94-C1CFA30B5A7D}" type="presOf" srcId="{CEB7F47F-50D0-9843-AC3B-3C23BEE3192C}" destId="{7B367710-4A9A-4641-8E43-588A5921324C}" srcOrd="0" destOrd="0" presId="urn:microsoft.com/office/officeart/2005/8/layout/default#1"/>
    <dgm:cxn modelId="{1810D6C1-B4A5-3642-8A75-F7942A071FDA}" srcId="{E1F83162-0B29-E440-B842-522B690339E9}" destId="{B85FD5C8-1F9C-D44A-B511-C8B2A8997711}" srcOrd="0" destOrd="0" parTransId="{7C469291-4877-4F45-B20A-1F52733DD87E}" sibTransId="{EC5491A2-F3C7-4B4C-809E-592632D67B8E}"/>
    <dgm:cxn modelId="{59287826-B121-954B-969F-E4A15DD6EB17}" srcId="{BB5D063E-8ADD-A548-8A6B-67C817BC7A39}" destId="{A1E44686-62EF-A343-B814-C29F87DBDE74}" srcOrd="1" destOrd="0" parTransId="{59B223AD-D781-0C4D-B84D-69802E6EAF5D}" sibTransId="{4FA75D48-33F7-BA49-A594-F83262A610D4}"/>
    <dgm:cxn modelId="{934BF927-A049-9E41-8F6B-176E15F77AEB}" srcId="{17A3D0FC-6A15-EC4A-BD8E-CC07091C2C78}" destId="{CEB7F47F-50D0-9843-AC3B-3C23BEE3192C}" srcOrd="1" destOrd="0" parTransId="{8AA69C6A-B291-D747-8C43-083F1628B41E}" sibTransId="{E5E1B7E6-AC9A-8B4D-852C-CF8F08C0B62F}"/>
    <dgm:cxn modelId="{C8C86DC4-B007-1245-8F50-079E206CF28D}" srcId="{17A3D0FC-6A15-EC4A-BD8E-CC07091C2C78}" destId="{0696872F-32FC-8248-8875-C0BC073E59C6}" srcOrd="0" destOrd="0" parTransId="{9F9EA9FD-551F-2540-A5C3-DE63E2F7A2BD}" sibTransId="{3C04639E-A96F-C342-9F07-A96F1F4ECC27}"/>
    <dgm:cxn modelId="{056E7CC6-CD8C-1E48-9C6C-66FF423BA4A4}" srcId="{BB5D063E-8ADD-A548-8A6B-67C817BC7A39}" destId="{F3DD5501-BB28-5C4D-8143-85DAA184E2DF}" srcOrd="3" destOrd="0" parTransId="{2A7DA0B0-F9C0-BE49-8117-3C6DFBD59688}" sibTransId="{91074716-E81D-7248-B490-00D50C0B32CD}"/>
    <dgm:cxn modelId="{FB5876F4-903B-3745-B3BF-77230252DA30}" type="presOf" srcId="{E1F83162-0B29-E440-B842-522B690339E9}" destId="{420A9EAE-6873-8B4C-8627-E346A651137F}" srcOrd="0" destOrd="0" presId="urn:microsoft.com/office/officeart/2005/8/layout/default#1"/>
    <dgm:cxn modelId="{B1071CCB-F6D3-B845-B380-6F3371E16E8C}" type="presOf" srcId="{F3DD5501-BB28-5C4D-8143-85DAA184E2DF}" destId="{F73D1D1D-976C-C84D-8703-22350401F8C4}" srcOrd="0" destOrd="4" presId="urn:microsoft.com/office/officeart/2005/8/layout/default#1"/>
    <dgm:cxn modelId="{4A6CE92C-CAD8-544C-90CA-9E65F1DC2E9F}" type="presOf" srcId="{A1E44686-62EF-A343-B814-C29F87DBDE74}" destId="{F73D1D1D-976C-C84D-8703-22350401F8C4}" srcOrd="0" destOrd="2" presId="urn:microsoft.com/office/officeart/2005/8/layout/default#1"/>
    <dgm:cxn modelId="{85CF64C6-E4D1-FD4C-831C-97DFA9C1913E}" type="presOf" srcId="{08946B69-45C8-A440-BFC6-011D688B5C6C}" destId="{7B367710-4A9A-4641-8E43-588A5921324C}" srcOrd="0" destOrd="3" presId="urn:microsoft.com/office/officeart/2005/8/layout/default#1"/>
    <dgm:cxn modelId="{597AF641-F0E4-134F-8D82-F40C588254DF}" type="presOf" srcId="{B85FD5C8-1F9C-D44A-B511-C8B2A8997711}" destId="{420A9EAE-6873-8B4C-8627-E346A651137F}" srcOrd="0" destOrd="1" presId="urn:microsoft.com/office/officeart/2005/8/layout/default#1"/>
    <dgm:cxn modelId="{FBA5A8D8-78B7-B946-A1D7-479F7A6BE7EB}" srcId="{0696872F-32FC-8248-8875-C0BC073E59C6}" destId="{AD5158EF-9414-354F-B405-69DA4E88D095}" srcOrd="0" destOrd="0" parTransId="{9EEDAE0F-EB59-F84A-AC72-B018F87D0E36}" sibTransId="{E7CD7672-5E44-6746-9AE7-87888EF6D04B}"/>
    <dgm:cxn modelId="{6B6189EE-4CC2-7E45-ACC1-8A655FDA3812}" srcId="{0696872F-32FC-8248-8875-C0BC073E59C6}" destId="{33C74FAD-ECA3-604A-8E52-BA75D6FB1992}" srcOrd="2" destOrd="0" parTransId="{77FEF195-B5D8-7B49-B756-7C804B1C3CDB}" sibTransId="{D1B577DE-E5F8-4845-B1B3-8F489396CDE8}"/>
    <dgm:cxn modelId="{A339860C-129C-6142-B05A-CE33C70AD01F}" srcId="{CEB7F47F-50D0-9843-AC3B-3C23BEE3192C}" destId="{67D90F34-604B-FE4F-8274-3E2CFA45A614}" srcOrd="1" destOrd="0" parTransId="{FCBDB4AD-F248-1448-93B9-AC588617F7EA}" sibTransId="{7901E7DA-20F0-4246-B07D-D2CD804EBDF8}"/>
    <dgm:cxn modelId="{E674CB56-953A-7A4B-9E96-EA57634B5FC1}" type="presOf" srcId="{6460356D-7C4F-974A-AAA6-BA9DA2BF8DD5}" destId="{F73D1D1D-976C-C84D-8703-22350401F8C4}" srcOrd="0" destOrd="3" presId="urn:microsoft.com/office/officeart/2005/8/layout/default#1"/>
    <dgm:cxn modelId="{2039A278-1267-294D-802D-D27CC806583C}" type="presParOf" srcId="{A8AF79F3-A618-5A4A-980E-2E2868F351D0}" destId="{20D433EB-D426-544C-9335-F52F4330E878}" srcOrd="0" destOrd="0" presId="urn:microsoft.com/office/officeart/2005/8/layout/default#1"/>
    <dgm:cxn modelId="{5835E1EE-1436-DC43-A2CB-0182048E13D5}" type="presParOf" srcId="{A8AF79F3-A618-5A4A-980E-2E2868F351D0}" destId="{15FBC33B-BAE4-5F4B-B899-5C6D60C3C980}" srcOrd="1" destOrd="0" presId="urn:microsoft.com/office/officeart/2005/8/layout/default#1"/>
    <dgm:cxn modelId="{528670F4-2F81-1E4E-A0D2-6FDFDAE8762A}" type="presParOf" srcId="{A8AF79F3-A618-5A4A-980E-2E2868F351D0}" destId="{7B367710-4A9A-4641-8E43-588A5921324C}" srcOrd="2" destOrd="0" presId="urn:microsoft.com/office/officeart/2005/8/layout/default#1"/>
    <dgm:cxn modelId="{8772612B-7FD9-2D46-AD6E-A0C192E9E860}" type="presParOf" srcId="{A8AF79F3-A618-5A4A-980E-2E2868F351D0}" destId="{2EF493F0-F48E-6E4E-99AC-4C088E52A649}" srcOrd="3" destOrd="0" presId="urn:microsoft.com/office/officeart/2005/8/layout/default#1"/>
    <dgm:cxn modelId="{51FF193E-C560-F14F-A589-001B6FC01022}" type="presParOf" srcId="{A8AF79F3-A618-5A4A-980E-2E2868F351D0}" destId="{F73D1D1D-976C-C84D-8703-22350401F8C4}" srcOrd="4" destOrd="0" presId="urn:microsoft.com/office/officeart/2005/8/layout/default#1"/>
    <dgm:cxn modelId="{142450AB-409A-7F4F-B330-62B01607B477}" type="presParOf" srcId="{A8AF79F3-A618-5A4A-980E-2E2868F351D0}" destId="{B733097C-35AF-C84A-BC67-B9B5892A936E}" srcOrd="5" destOrd="0" presId="urn:microsoft.com/office/officeart/2005/8/layout/default#1"/>
    <dgm:cxn modelId="{CBB597ED-602B-EC45-ABC1-9F6904186D3D}" type="presParOf" srcId="{A8AF79F3-A618-5A4A-980E-2E2868F351D0}" destId="{420A9EAE-6873-8B4C-8627-E346A651137F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433EB-D426-544C-9335-F52F4330E878}">
      <dsp:nvSpPr>
        <dsp:cNvPr id="0" name=""/>
        <dsp:cNvSpPr/>
      </dsp:nvSpPr>
      <dsp:spPr>
        <a:xfrm>
          <a:off x="23328" y="1741"/>
          <a:ext cx="4114353" cy="24686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u="sng" kern="1200" dirty="0" smtClean="0"/>
            <a:t>Web Portal </a:t>
          </a:r>
          <a:br>
            <a:rPr lang="en-US" sz="2800" u="sng" kern="1200" dirty="0" smtClean="0"/>
          </a:br>
          <a:r>
            <a:rPr lang="en-US" sz="1800" i="1" u="sng" kern="1200" dirty="0" smtClean="0"/>
            <a:t>(Online knowledge repository)</a:t>
          </a:r>
          <a:endParaRPr lang="en-US" sz="1800" i="1" u="sng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Technical documents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Case Studies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Tutorials and Guides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Blogs</a:t>
          </a:r>
          <a:endParaRPr lang="en-US" sz="2400" kern="1200" dirty="0"/>
        </a:p>
      </dsp:txBody>
      <dsp:txXfrm>
        <a:off x="23328" y="1741"/>
        <a:ext cx="4114353" cy="2468612"/>
      </dsp:txXfrm>
    </dsp:sp>
    <dsp:sp modelId="{7B367710-4A9A-4641-8E43-588A5921324C}">
      <dsp:nvSpPr>
        <dsp:cNvPr id="0" name=""/>
        <dsp:cNvSpPr/>
      </dsp:nvSpPr>
      <dsp:spPr>
        <a:xfrm>
          <a:off x="4549117" y="1741"/>
          <a:ext cx="4114353" cy="24686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u="sng" kern="1200" dirty="0" smtClean="0"/>
            <a:t>Social Media </a:t>
          </a:r>
          <a:r>
            <a:rPr lang="en-US" sz="2100" u="sng" kern="1200" dirty="0" smtClean="0"/>
            <a:t/>
          </a:r>
          <a:br>
            <a:rPr lang="en-US" sz="2100" u="sng" kern="1200" dirty="0" smtClean="0"/>
          </a:br>
          <a:r>
            <a:rPr lang="en-US" sz="1800" i="1" u="sng" kern="1200" dirty="0" smtClean="0"/>
            <a:t>(Constant audience engagement)</a:t>
          </a:r>
          <a:endParaRPr lang="en-US" sz="1800" i="1" u="sng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Twitter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Facebook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YouTube</a:t>
          </a:r>
          <a:endParaRPr lang="en-US" sz="2400" kern="1200" dirty="0"/>
        </a:p>
      </dsp:txBody>
      <dsp:txXfrm>
        <a:off x="4549117" y="1741"/>
        <a:ext cx="4114353" cy="2468612"/>
      </dsp:txXfrm>
    </dsp:sp>
    <dsp:sp modelId="{F73D1D1D-976C-C84D-8703-22350401F8C4}">
      <dsp:nvSpPr>
        <dsp:cNvPr id="0" name=""/>
        <dsp:cNvSpPr/>
      </dsp:nvSpPr>
      <dsp:spPr>
        <a:xfrm>
          <a:off x="23328" y="2881789"/>
          <a:ext cx="4114353" cy="24686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u="sng" kern="1200" dirty="0" smtClean="0"/>
            <a:t>Operators Meetings </a:t>
          </a:r>
          <a:r>
            <a:rPr lang="en-US" sz="2300" u="sng" kern="1200" dirty="0" smtClean="0"/>
            <a:t/>
          </a:r>
          <a:br>
            <a:rPr lang="en-US" sz="2300" u="sng" kern="1200" dirty="0" smtClean="0"/>
          </a:br>
          <a:r>
            <a:rPr lang="en-US" sz="1800" i="1" u="sng" kern="1200" dirty="0" smtClean="0"/>
            <a:t>(Come meet us or invite us to Speak)</a:t>
          </a:r>
          <a:endParaRPr lang="en-US" sz="1800" i="1" u="sng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Technical presentations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Facilitating start-up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err="1" smtClean="0"/>
            <a:t>Programme</a:t>
          </a:r>
          <a:r>
            <a:rPr lang="en-US" sz="2400" kern="1200" dirty="0" smtClean="0"/>
            <a:t> Committees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Sponsorship</a:t>
          </a:r>
          <a:endParaRPr lang="en-US" sz="2400" kern="1200" dirty="0"/>
        </a:p>
      </dsp:txBody>
      <dsp:txXfrm>
        <a:off x="23328" y="2881789"/>
        <a:ext cx="4114353" cy="2468612"/>
      </dsp:txXfrm>
    </dsp:sp>
    <dsp:sp modelId="{420A9EAE-6873-8B4C-8627-E346A651137F}">
      <dsp:nvSpPr>
        <dsp:cNvPr id="0" name=""/>
        <dsp:cNvSpPr/>
      </dsp:nvSpPr>
      <dsp:spPr>
        <a:xfrm>
          <a:off x="4549117" y="2881789"/>
          <a:ext cx="4114353" cy="24686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u="sng" kern="1200" dirty="0" smtClean="0"/>
            <a:t>ION Conferences </a:t>
          </a:r>
          <a:r>
            <a:rPr lang="en-US" sz="2200" u="sng" kern="1200" dirty="0" smtClean="0"/>
            <a:t/>
          </a:r>
          <a:br>
            <a:rPr lang="en-US" sz="2200" u="sng" kern="1200" dirty="0" smtClean="0"/>
          </a:br>
          <a:r>
            <a:rPr lang="en-US" sz="1800" i="1" u="sng" kern="1200" dirty="0" smtClean="0"/>
            <a:t>(Hands-on educational events)</a:t>
          </a:r>
          <a:endParaRPr lang="en-US" sz="1800" i="1" u="sng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Costa Rica </a:t>
          </a:r>
          <a:r>
            <a:rPr lang="en-US" sz="2400" kern="1200" dirty="0" smtClean="0"/>
            <a:t>(3 Jul)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South Africa </a:t>
          </a:r>
          <a:r>
            <a:rPr lang="en-US" sz="2400" kern="1200" dirty="0" smtClean="0"/>
            <a:t>(Sep tbc)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Malta (18 Sep)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smtClean="0"/>
            <a:t>Serbia (3</a:t>
          </a:r>
          <a:r>
            <a:rPr lang="en-US" sz="2400" kern="1200" baseline="30000" dirty="0" smtClean="0"/>
            <a:t>rd</a:t>
          </a:r>
          <a:r>
            <a:rPr lang="en-US" sz="2400" kern="1200" dirty="0" smtClean="0"/>
            <a:t> week Nov)</a:t>
          </a:r>
          <a:endParaRPr lang="en-US" sz="2400" kern="1200" dirty="0"/>
        </a:p>
      </dsp:txBody>
      <dsp:txXfrm>
        <a:off x="4549117" y="2881789"/>
        <a:ext cx="4114353" cy="2468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288E0980-329F-EF4E-B197-071E9F1C6E2C}" type="datetime1">
              <a:rPr lang="en-US"/>
              <a:pPr>
                <a:defRPr/>
              </a:pPr>
              <a:t>6/12/17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4EE576CA-CFF3-7B46-AE08-DC96F7BEE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7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ＭＳ Ｐゴシック" pitchFamily="-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ISOC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6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600" y="1089406"/>
            <a:ext cx="8686800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599" y="1708038"/>
            <a:ext cx="8689975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7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Parti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6800" cy="23558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 bwMode="gray">
          <a:xfrm>
            <a:off x="228600" y="2705100"/>
            <a:ext cx="8686800" cy="3924300"/>
          </a:xfrm>
          <a:solidFill>
            <a:srgbClr val="63666A"/>
          </a:solidFill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21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3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631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42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7" name="Freeform 6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1" name="Rectangle 40"/>
          <p:cNvSpPr/>
          <p:nvPr userDrawn="1"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0"/>
          </p:nvPr>
        </p:nvSpPr>
        <p:spPr>
          <a:xfrm>
            <a:off x="228600" y="1219200"/>
            <a:ext cx="4341813" cy="1036320"/>
          </a:xfrm>
        </p:spPr>
        <p:txBody>
          <a:bodyPr/>
          <a:lstStyle>
            <a:lvl1pPr>
              <a:spcBef>
                <a:spcPts val="0"/>
              </a:spcBef>
              <a:defRPr sz="1400" b="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>
          <a:xfrm>
            <a:off x="228600" y="225425"/>
            <a:ext cx="4343400" cy="461665"/>
          </a:xfrm>
        </p:spPr>
        <p:txBody>
          <a:bodyPr bIns="0">
            <a:spAutoFit/>
          </a:bodyPr>
          <a:lstStyle>
            <a:lvl1pPr>
              <a:defRPr sz="200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1"/>
          </p:nvPr>
        </p:nvSpPr>
        <p:spPr>
          <a:xfrm>
            <a:off x="228600" y="687090"/>
            <a:ext cx="4343400" cy="341632"/>
          </a:xfrm>
        </p:spPr>
        <p:txBody>
          <a:bodyPr bIns="0" rtlCol="0">
            <a:spAutoFit/>
          </a:bodyPr>
          <a:lstStyle>
            <a:lvl1pPr>
              <a:defRPr lang="en-US" sz="18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1"/>
                </a:solidFill>
              </a:defRPr>
            </a:lvl2pPr>
            <a:lvl3pPr>
              <a:defRPr lang="en-US" dirty="0" smtClean="0">
                <a:solidFill>
                  <a:schemeClr val="tx1"/>
                </a:solidFill>
              </a:defRPr>
            </a:lvl3pPr>
            <a:lvl4pPr>
              <a:defRPr lang="en-US" dirty="0" smtClean="0">
                <a:solidFill>
                  <a:schemeClr val="tx1"/>
                </a:solidFill>
              </a:defRPr>
            </a:lvl4pPr>
            <a:lvl5pPr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762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ISOC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9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599" y="1089406"/>
            <a:ext cx="8689975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600" y="1708038"/>
            <a:ext cx="8686800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0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5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Picture Placeholder 16"/>
          <p:cNvSpPr>
            <a:spLocks noGrp="1"/>
          </p:cNvSpPr>
          <p:nvPr>
            <p:ph type="pic" sz="quarter" idx="10"/>
          </p:nvPr>
        </p:nvSpPr>
        <p:spPr bwMode="gray">
          <a:xfrm>
            <a:off x="228600" y="228601"/>
            <a:ext cx="8689975" cy="4763527"/>
          </a:xfrm>
          <a:solidFill>
            <a:srgbClr val="63666A"/>
          </a:solidFill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600" y="1089406"/>
            <a:ext cx="8686800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600" y="1708038"/>
            <a:ext cx="8682411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6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1143000"/>
            <a:ext cx="8686800" cy="49188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6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28600" y="1143001"/>
            <a:ext cx="4267200" cy="491889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648200" y="1143001"/>
            <a:ext cx="4267200" cy="491889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1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9974" cy="5836471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74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 noChangeAspect="1"/>
          </p:cNvSpPr>
          <p:nvPr>
            <p:ph type="pic" sz="quarter" idx="14"/>
          </p:nvPr>
        </p:nvSpPr>
        <p:spPr bwMode="gray">
          <a:xfrm>
            <a:off x="228600" y="3886200"/>
            <a:ext cx="8686800" cy="18288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6800" cy="3660775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0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gray">
          <a:xfrm>
            <a:off x="228600" y="225425"/>
            <a:ext cx="8689975" cy="6403975"/>
          </a:xfrm>
          <a:prstGeom prst="rect">
            <a:avLst/>
          </a:prstGeom>
          <a:solidFill>
            <a:srgbClr val="636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2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Full Imag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28600" y="228600"/>
            <a:ext cx="8686800" cy="6400800"/>
          </a:xfrm>
          <a:solidFill>
            <a:srgbClr val="63666A"/>
          </a:solidFill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14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gray">
          <a:xfrm>
            <a:off x="228600" y="225425"/>
            <a:ext cx="8686800" cy="917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28600" tIns="182880" rIns="228600" bIns="2286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28600" y="1143000"/>
            <a:ext cx="8686800" cy="49196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28600" tIns="91440" rIns="22860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9" name="Group 6"/>
          <p:cNvGrpSpPr>
            <a:grpSpLocks noChangeAspect="1"/>
          </p:cNvGrpSpPr>
          <p:nvPr/>
        </p:nvGrpSpPr>
        <p:grpSpPr bwMode="gray">
          <a:xfrm>
            <a:off x="7009535" y="5931712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08" r:id="rId4"/>
    <p:sldLayoutId id="2147484009" r:id="rId5"/>
    <p:sldLayoutId id="2147484010" r:id="rId6"/>
    <p:sldLayoutId id="2147484011" r:id="rId7"/>
    <p:sldLayoutId id="2147484017" r:id="rId8"/>
    <p:sldLayoutId id="2147484018" r:id="rId9"/>
    <p:sldLayoutId id="2147484019" r:id="rId10"/>
    <p:sldLayoutId id="2147484012" r:id="rId11"/>
    <p:sldLayoutId id="2147484013" r:id="rId12"/>
    <p:sldLayoutId id="2147484020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24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233363" indent="-233363" algn="l" rtl="0" eaLnBrk="1" fontAlgn="base" hangingPunct="1">
        <a:lnSpc>
          <a:spcPct val="90000"/>
        </a:lnSpc>
        <a:spcBef>
          <a:spcPts val="2400"/>
        </a:spcBef>
        <a:spcAft>
          <a:spcPct val="0"/>
        </a:spcAft>
        <a:buSzPct val="90000"/>
        <a:buFont typeface="Wingdings" charset="0"/>
        <a:buChar char="§"/>
        <a:defRPr sz="2000" b="1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517525" indent="-28416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744538" indent="-2286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SzPct val="90000"/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1027113" indent="-2778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SzPct val="100000"/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at64check.go6lab.si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hyperlink" Target="https://bgp.go6.si/" TargetMode="External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nternetsociety.org/deploy360/projects/bcop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t@glif.is" TargetMode="External"/><Relationship Id="rId4" Type="http://schemas.openxmlformats.org/officeDocument/2006/relationships/hyperlink" Target="http://www.internetsociety.org/deploy360/survey/" TargetMode="External"/><Relationship Id="rId5" Type="http://schemas.openxmlformats.org/officeDocument/2006/relationships/image" Target="../media/image7.jpe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7"/>
          <p:cNvSpPr txBox="1">
            <a:spLocks noChangeArrowheads="1"/>
          </p:cNvSpPr>
          <p:nvPr/>
        </p:nvSpPr>
        <p:spPr bwMode="gray">
          <a:xfrm>
            <a:off x="-1460500" y="1370013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endParaRPr lang="en-US" sz="1800"/>
          </a:p>
        </p:txBody>
      </p:sp>
      <p:grpSp>
        <p:nvGrpSpPr>
          <p:cNvPr id="9218" name="Group 15"/>
          <p:cNvGrpSpPr>
            <a:grpSpLocks/>
          </p:cNvGrpSpPr>
          <p:nvPr/>
        </p:nvGrpSpPr>
        <p:grpSpPr bwMode="auto">
          <a:xfrm>
            <a:off x="0" y="4992688"/>
            <a:ext cx="9144000" cy="1865312"/>
            <a:chOff x="0" y="4992129"/>
            <a:chExt cx="9144000" cy="1865871"/>
          </a:xfrm>
        </p:grpSpPr>
        <p:sp>
          <p:nvSpPr>
            <p:cNvPr id="17" name="Rectangle 16"/>
            <p:cNvSpPr/>
            <p:nvPr/>
          </p:nvSpPr>
          <p:spPr bwMode="gray">
            <a:xfrm>
              <a:off x="0" y="4992129"/>
              <a:ext cx="9144000" cy="1865871"/>
            </a:xfrm>
            <a:prstGeom prst="rect">
              <a:avLst/>
            </a:prstGeom>
            <a:solidFill>
              <a:srgbClr val="FFFFFF"/>
            </a:solidFill>
            <a:ln w="1270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 bwMode="gray">
            <a:xfrm>
              <a:off x="228600" y="5114403"/>
              <a:ext cx="8686800" cy="1510165"/>
            </a:xfrm>
            <a:prstGeom prst="rect">
              <a:avLst/>
            </a:prstGeom>
            <a:ln w="1270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 </a:t>
              </a:r>
            </a:p>
          </p:txBody>
        </p:sp>
      </p:grpSp>
      <p:sp>
        <p:nvSpPr>
          <p:cNvPr id="9219" name="Title 3"/>
          <p:cNvSpPr txBox="1">
            <a:spLocks/>
          </p:cNvSpPr>
          <p:nvPr/>
        </p:nvSpPr>
        <p:spPr bwMode="gray">
          <a:xfrm>
            <a:off x="133350" y="5141913"/>
            <a:ext cx="8915400" cy="14827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8600" tIns="182880" rIns="22860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Deploy360 </a:t>
            </a:r>
            <a:r>
              <a:rPr lang="en-US" sz="3200" b="1" dirty="0" err="1" smtClean="0">
                <a:solidFill>
                  <a:schemeClr val="bg1"/>
                </a:solidFill>
              </a:rPr>
              <a:t>Programme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Technical Info, BCOP, DNSSEC Coordination, ION Conferences</a:t>
            </a:r>
          </a:p>
          <a:p>
            <a:pPr algn="ctr">
              <a:lnSpc>
                <a:spcPct val="9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/>
            </a:r>
            <a:br>
              <a:rPr lang="en-US" sz="1100" dirty="0" smtClean="0">
                <a:solidFill>
                  <a:schemeClr val="bg1"/>
                </a:solidFill>
              </a:rPr>
            </a:b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9220" name="Picture 2" descr="Deploy360 Billboard_IPv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2250"/>
            <a:ext cx="873125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468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3"/>
          <p:cNvSpPr>
            <a:spLocks noGrp="1"/>
          </p:cNvSpPr>
          <p:nvPr>
            <p:ph type="ctrTitle"/>
          </p:nvPr>
        </p:nvSpPr>
        <p:spPr>
          <a:xfrm>
            <a:off x="228600" y="1089025"/>
            <a:ext cx="8686800" cy="995363"/>
          </a:xfrm>
        </p:spPr>
        <p:txBody>
          <a:bodyPr/>
          <a:lstStyle/>
          <a:p>
            <a:pPr algn="ctr" eaLnBrk="1" hangingPunct="1"/>
            <a:r>
              <a:rPr lang="en-US" sz="9600" dirty="0" smtClean="0">
                <a:latin typeface="Arial" charset="0"/>
                <a:ea typeface="ＭＳ Ｐゴシック" charset="0"/>
                <a:cs typeface="ＭＳ Ｐゴシック" charset="0"/>
              </a:rPr>
              <a:t>Thanks!</a:t>
            </a:r>
            <a:endParaRPr lang="en-US" sz="9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6" name="TextBox 1"/>
          <p:cNvSpPr txBox="1">
            <a:spLocks noChangeArrowheads="1"/>
          </p:cNvSpPr>
          <p:nvPr/>
        </p:nvSpPr>
        <p:spPr bwMode="gray">
          <a:xfrm>
            <a:off x="2722893" y="3128987"/>
            <a:ext cx="6052383" cy="188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</a:rPr>
              <a:t>Kevin Meynell</a:t>
            </a:r>
          </a:p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err="1" smtClean="0">
                <a:solidFill>
                  <a:schemeClr val="bg1"/>
                </a:solidFill>
              </a:rPr>
              <a:t>meynell@</a:t>
            </a:r>
            <a:r>
              <a:rPr lang="en-US" dirty="0" err="1">
                <a:solidFill>
                  <a:schemeClr val="bg1"/>
                </a:solidFill>
              </a:rPr>
              <a:t>isoc.org</a:t>
            </a:r>
            <a:endParaRPr lang="en-US" dirty="0">
              <a:solidFill>
                <a:schemeClr val="bg1"/>
              </a:solidFill>
            </a:endParaRPr>
          </a:p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</a:rPr>
              <a:t>@Deploy360 (#</a:t>
            </a:r>
            <a:r>
              <a:rPr lang="en-US" dirty="0" err="1" smtClean="0">
                <a:solidFill>
                  <a:schemeClr val="bg1"/>
                </a:solidFill>
              </a:rPr>
              <a:t>IONConf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</a:rPr>
              <a:t>http://</a:t>
            </a:r>
            <a:r>
              <a:rPr lang="en-US" dirty="0" err="1" smtClean="0">
                <a:solidFill>
                  <a:schemeClr val="bg1"/>
                </a:solidFill>
              </a:rPr>
              <a:t>www.isoc.org</a:t>
            </a:r>
            <a:r>
              <a:rPr lang="en-US" dirty="0" smtClean="0">
                <a:solidFill>
                  <a:schemeClr val="bg1"/>
                </a:solidFill>
              </a:rPr>
              <a:t>/deploy360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About Deploy360</a:t>
            </a: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919663"/>
          </a:xfrm>
        </p:spPr>
        <p:txBody>
          <a:bodyPr/>
          <a:lstStyle/>
          <a:p>
            <a:pPr marL="0" indent="0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Challenge: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spcAft>
                <a:spcPts val="1200"/>
              </a:spcAft>
            </a:pPr>
            <a:r>
              <a:rPr lang="en-US" sz="2200" dirty="0">
                <a:latin typeface="Arial" charset="0"/>
                <a:ea typeface="ＭＳ Ｐゴシック" charset="0"/>
              </a:rPr>
              <a:t>The IETF creates protocols based on open standards, but some are not widely known or deployed</a:t>
            </a:r>
          </a:p>
          <a:p>
            <a:pPr lvl="2">
              <a:spcAft>
                <a:spcPts val="1200"/>
              </a:spcAft>
            </a:pPr>
            <a:r>
              <a:rPr lang="en-US" sz="2200" dirty="0">
                <a:latin typeface="Arial" charset="0"/>
                <a:ea typeface="ＭＳ Ｐゴシック" charset="0"/>
              </a:rPr>
              <a:t>People seeking to implement these protocols are confused by a lack of clear, concise deployment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information</a:t>
            </a:r>
          </a:p>
          <a:p>
            <a:pPr marL="0" indent="0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Deploy360 solution: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spcAft>
                <a:spcPts val="12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Provide </a:t>
            </a:r>
            <a:r>
              <a:rPr lang="en-US" sz="2200" dirty="0">
                <a:latin typeface="Arial" charset="0"/>
                <a:ea typeface="ＭＳ Ｐゴシック" charset="0"/>
              </a:rPr>
              <a:t>hands-on information on IPv6, DNSSEC, TLS for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Applications</a:t>
            </a:r>
            <a:r>
              <a:rPr lang="en-US" sz="2200" dirty="0">
                <a:latin typeface="Arial" charset="0"/>
                <a:ea typeface="ＭＳ Ｐゴシック" charset="0"/>
              </a:rPr>
              <a:t>,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Securing BGP, and Anti-spoofing </a:t>
            </a:r>
            <a:r>
              <a:rPr lang="en-US" sz="2200" dirty="0">
                <a:latin typeface="Arial" charset="0"/>
                <a:ea typeface="ＭＳ Ｐゴシック" charset="0"/>
              </a:rPr>
              <a:t>to advance real-world deployment</a:t>
            </a:r>
          </a:p>
          <a:p>
            <a:pPr lvl="2">
              <a:spcAft>
                <a:spcPts val="1200"/>
              </a:spcAft>
            </a:pPr>
            <a:r>
              <a:rPr lang="en-US" sz="2200" dirty="0">
                <a:latin typeface="Arial" charset="0"/>
                <a:ea typeface="ＭＳ Ｐゴシック" charset="0"/>
              </a:rPr>
              <a:t>Work with first adopters to collect and create technical resources and distribute these resources to fast following networks</a:t>
            </a:r>
          </a:p>
        </p:txBody>
      </p:sp>
    </p:spTree>
    <p:extLst>
      <p:ext uri="{BB962C8B-B14F-4D97-AF65-F5344CB8AC3E}">
        <p14:creationId xmlns:p14="http://schemas.microsoft.com/office/powerpoint/2010/main" val="612639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1670828"/>
              </p:ext>
            </p:extLst>
          </p:nvPr>
        </p:nvGraphicFramePr>
        <p:xfrm>
          <a:off x="264886" y="1106710"/>
          <a:ext cx="8686800" cy="5352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Deploy360 Components</a:t>
            </a:r>
          </a:p>
        </p:txBody>
      </p:sp>
    </p:spTree>
    <p:extLst>
      <p:ext uri="{BB962C8B-B14F-4D97-AF65-F5344CB8AC3E}">
        <p14:creationId xmlns:p14="http://schemas.microsoft.com/office/powerpoint/2010/main" val="4232221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Web Portal –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http://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www.isoc.org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/deploy360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919663"/>
          </a:xfrm>
        </p:spPr>
        <p:txBody>
          <a:bodyPr>
            <a:normAutofit lnSpcReduction="10000"/>
          </a:bodyPr>
          <a:lstStyle/>
          <a:p>
            <a:pPr marL="0" lvl="1" indent="0">
              <a:buFont typeface="Wingdings" charset="0"/>
              <a:buNone/>
              <a:defRPr/>
            </a:pPr>
            <a:r>
              <a:rPr lang="en-US" sz="2400" dirty="0" smtClean="0">
                <a:latin typeface="Arial" charset="0"/>
                <a:ea typeface="ＭＳ Ｐゴシック" charset="0"/>
              </a:rPr>
              <a:t>IPv6, DNSSEC, Securing BGP, TLS for Applications, Anti-Spoofing knowledge </a:t>
            </a:r>
            <a:r>
              <a:rPr lang="en-US" sz="2400" dirty="0">
                <a:latin typeface="Arial" charset="0"/>
                <a:ea typeface="ＭＳ Ｐゴシック" charset="0"/>
              </a:rPr>
              <a:t>base including tutorials, case studies, training resources, etc</a:t>
            </a:r>
            <a:r>
              <a:rPr lang="en-US" sz="2400" dirty="0" smtClean="0">
                <a:latin typeface="Arial" charset="0"/>
                <a:ea typeface="ＭＳ Ｐゴシック" charset="0"/>
              </a:rPr>
              <a:t>..</a:t>
            </a:r>
            <a:endParaRPr lang="en-US" sz="2400" dirty="0">
              <a:latin typeface="Arial" charset="0"/>
              <a:ea typeface="ＭＳ Ｐゴシック" charset="0"/>
            </a:endParaRPr>
          </a:p>
          <a:p>
            <a:pPr marL="0" lvl="1" indent="0">
              <a:buFont typeface="Wingdings" charset="0"/>
              <a:buNone/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Content specific to:</a:t>
            </a:r>
          </a:p>
          <a:p>
            <a:pPr lvl="2"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Network Operators</a:t>
            </a:r>
          </a:p>
          <a:p>
            <a:pPr lvl="2"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Developers</a:t>
            </a:r>
          </a:p>
          <a:p>
            <a:pPr lvl="2"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Content Providers</a:t>
            </a:r>
          </a:p>
          <a:p>
            <a:pPr lvl="2"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Consumer Electronics </a:t>
            </a:r>
            <a:br>
              <a:rPr lang="en-US" sz="2200" dirty="0">
                <a:latin typeface="Arial" charset="0"/>
                <a:ea typeface="ＭＳ Ｐゴシック" charset="0"/>
              </a:rPr>
            </a:br>
            <a:r>
              <a:rPr lang="en-US" sz="2200" dirty="0">
                <a:latin typeface="Arial" charset="0"/>
                <a:ea typeface="ＭＳ Ｐゴシック" charset="0"/>
              </a:rPr>
              <a:t>Manufacturers</a:t>
            </a:r>
          </a:p>
          <a:p>
            <a:pPr lvl="2"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Enterprise Customers</a:t>
            </a:r>
          </a:p>
          <a:p>
            <a:pPr marL="0" lvl="1" indent="0">
              <a:buFont typeface="Wingdings" charset="0"/>
              <a:buNone/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Blog posts</a:t>
            </a:r>
          </a:p>
          <a:p>
            <a:pPr marL="0" lvl="1" indent="0">
              <a:buFont typeface="Wingdings" charset="0"/>
              <a:buNone/>
              <a:defRPr/>
            </a:pPr>
            <a:r>
              <a:rPr lang="en-US" sz="2400" dirty="0">
                <a:latin typeface="Arial" charset="0"/>
                <a:ea typeface="ＭＳ Ｐゴシック" charset="0"/>
              </a:rPr>
              <a:t>Social media integration</a:t>
            </a:r>
          </a:p>
          <a:p>
            <a:pPr lvl="2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marL="0" indent="0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2427861"/>
            <a:ext cx="4132161" cy="30284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7587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Some resources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4852686" cy="2329405"/>
          </a:xfrm>
        </p:spPr>
        <p:txBody>
          <a:bodyPr>
            <a:normAutofit/>
          </a:bodyPr>
          <a:lstStyle/>
          <a:p>
            <a:pPr marL="0" lvl="1" indent="0">
              <a:buNone/>
              <a:defRPr/>
            </a:pPr>
            <a:r>
              <a:rPr lang="en-US" sz="2400" dirty="0" smtClean="0">
                <a:latin typeface="Arial" charset="0"/>
                <a:ea typeface="ＭＳ Ｐゴシック" charset="0"/>
              </a:rPr>
              <a:t>NAT64check</a:t>
            </a:r>
            <a:endParaRPr lang="en-US" sz="2400" b="0" dirty="0" smtClean="0">
              <a:latin typeface="Arial" charset="0"/>
              <a:ea typeface="ＭＳ Ｐゴシック" charset="0"/>
            </a:endParaRPr>
          </a:p>
          <a:p>
            <a:pPr marL="0" lvl="1" indent="0">
              <a:buNone/>
              <a:defRPr/>
            </a:pPr>
            <a:r>
              <a:rPr lang="en-US" b="0" dirty="0">
                <a:latin typeface="Arial" charset="0"/>
                <a:ea typeface="ＭＳ Ｐゴシック" charset="0"/>
              </a:rPr>
              <a:t>C</a:t>
            </a:r>
            <a:r>
              <a:rPr lang="en-US" b="0" dirty="0" smtClean="0">
                <a:latin typeface="Arial" charset="0"/>
                <a:ea typeface="ＭＳ Ｐゴシック" charset="0"/>
              </a:rPr>
              <a:t>hecks </a:t>
            </a:r>
            <a:r>
              <a:rPr lang="en-US" b="0" dirty="0">
                <a:latin typeface="Arial" charset="0"/>
                <a:ea typeface="ＭＳ Ｐゴシック" charset="0"/>
              </a:rPr>
              <a:t>websites display properly over IPv4, IPv6-only and </a:t>
            </a:r>
            <a:r>
              <a:rPr lang="en-US" b="0" dirty="0" smtClean="0">
                <a:latin typeface="Arial" charset="0"/>
                <a:ea typeface="ＭＳ Ｐゴシック" charset="0"/>
              </a:rPr>
              <a:t>NAT64</a:t>
            </a:r>
          </a:p>
          <a:p>
            <a:pPr marL="0" lvl="1" indent="0">
              <a:buNone/>
              <a:defRPr/>
            </a:pPr>
            <a:r>
              <a:rPr lang="en-US" b="0" dirty="0" smtClean="0">
                <a:latin typeface="Arial" charset="0"/>
                <a:ea typeface="ＭＳ Ｐゴシック" charset="0"/>
                <a:hlinkClick r:id="rId3"/>
              </a:rPr>
              <a:t>https</a:t>
            </a:r>
            <a:r>
              <a:rPr lang="en-US" b="0" dirty="0">
                <a:latin typeface="Arial" charset="0"/>
                <a:ea typeface="ＭＳ Ｐゴシック" charset="0"/>
                <a:hlinkClick r:id="rId3"/>
              </a:rPr>
              <a:t>://nat64check.go6lab.si</a:t>
            </a:r>
            <a:r>
              <a:rPr lang="en-US" b="0" dirty="0" smtClean="0">
                <a:latin typeface="Arial" charset="0"/>
                <a:ea typeface="ＭＳ Ｐゴシック" charset="0"/>
                <a:hlinkClick r:id="rId3"/>
              </a:rPr>
              <a:t>/</a:t>
            </a:r>
            <a:endParaRPr lang="en-US" dirty="0">
              <a:latin typeface="Arial" charset="0"/>
              <a:ea typeface="ＭＳ Ｐゴシック" charset="0"/>
            </a:endParaRPr>
          </a:p>
          <a:p>
            <a:pPr marL="0" indent="0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805" y="1143000"/>
            <a:ext cx="3277082" cy="22389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243" y="3807482"/>
            <a:ext cx="3153789" cy="218544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gray">
          <a:xfrm>
            <a:off x="4124617" y="3735501"/>
            <a:ext cx="4852686" cy="232940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28600" tIns="91440" rIns="228600" bIns="9144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lnSpc>
                <a:spcPct val="90000"/>
              </a:lnSpc>
              <a:spcBef>
                <a:spcPts val="2400"/>
              </a:spcBef>
              <a:spcAft>
                <a:spcPct val="0"/>
              </a:spcAft>
              <a:buFont typeface="Arial" charset="0"/>
              <a:defRPr sz="2400" b="1" kern="1200">
                <a:solidFill>
                  <a:schemeClr val="tx1"/>
                </a:solidFill>
                <a:latin typeface="+mn-lt"/>
                <a:ea typeface="ＭＳ Ｐゴシック" pitchFamily="-1" charset="-128"/>
                <a:cs typeface="ＭＳ Ｐゴシック" pitchFamily="-1" charset="-128"/>
              </a:defRPr>
            </a:lvl1pPr>
            <a:lvl2pPr marL="233363" indent="-233363" algn="l" rtl="0" eaLnBrk="1" fontAlgn="base" hangingPunct="1">
              <a:lnSpc>
                <a:spcPct val="90000"/>
              </a:lnSpc>
              <a:spcBef>
                <a:spcPts val="2400"/>
              </a:spcBef>
              <a:spcAft>
                <a:spcPct val="0"/>
              </a:spcAft>
              <a:buSzPct val="90000"/>
              <a:buFont typeface="Wingdings" charset="0"/>
              <a:buChar char="§"/>
              <a:defRPr sz="2000" b="1" kern="120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2pPr>
            <a:lvl3pPr marL="517525" indent="-284163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3pPr>
            <a:lvl4pPr marL="744538" indent="-228600" algn="l" rtl="0" eaLnBrk="1" fontAlgn="base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SzPct val="90000"/>
              <a:buFont typeface="Wingdings" charset="0"/>
              <a:buChar char="§"/>
              <a:defRPr kern="120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4pPr>
            <a:lvl5pPr marL="1027113" indent="-277813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Wingdings" charset="0"/>
              <a:buNone/>
              <a:defRPr/>
            </a:pPr>
            <a:r>
              <a:rPr lang="en-US" sz="2400" dirty="0" smtClean="0">
                <a:latin typeface="Arial" charset="0"/>
                <a:ea typeface="ＭＳ Ｐゴシック" charset="0"/>
              </a:rPr>
              <a:t>BGP@Go6</a:t>
            </a:r>
          </a:p>
          <a:p>
            <a:pPr marL="0" lvl="1" indent="0" defTabSz="914400">
              <a:buFont typeface="Wingdings" charset="0"/>
              <a:buNone/>
              <a:defRPr/>
            </a:pPr>
            <a:r>
              <a:rPr lang="en-US" b="0" dirty="0" smtClean="0">
                <a:latin typeface="Arial" charset="0"/>
                <a:ea typeface="ＭＳ Ｐゴシック" charset="0"/>
              </a:rPr>
              <a:t>Compare BGP peering polices between IPv4 and IPv6 for different ASNs</a:t>
            </a:r>
          </a:p>
          <a:p>
            <a:pPr marL="0" lvl="1" indent="0" defTabSz="914400">
              <a:buFont typeface="Wingdings" charset="0"/>
              <a:buNone/>
              <a:defRPr/>
            </a:pPr>
            <a:r>
              <a:rPr lang="en-US" b="0" dirty="0" smtClean="0">
                <a:latin typeface="Arial" charset="0"/>
                <a:ea typeface="ＭＳ Ｐゴシック" charset="0"/>
                <a:hlinkClick r:id="rId6"/>
              </a:rPr>
              <a:t>https://bgp.go6.si</a:t>
            </a:r>
            <a:endParaRPr lang="en-US" dirty="0" smtClean="0">
              <a:latin typeface="Arial" charset="0"/>
              <a:ea typeface="ＭＳ Ｐゴシック" charset="0"/>
            </a:endParaRPr>
          </a:p>
          <a:p>
            <a:pPr marL="0" indent="0" defTabSz="914400">
              <a:defRPr/>
            </a:pP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defTabSz="914400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8507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81" y="894949"/>
            <a:ext cx="8835438" cy="503129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DNSSEC Deployment Maps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768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Best Current Operational (BCOP) Practice Initiatives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341637"/>
            <a:ext cx="8686800" cy="4721026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RIPE BCOP TF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– chaired by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Jan 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Žorž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 &amp; Benno 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Overreinder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IPv6 prefix assignment for end-users: static or dynamic and what size to choose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Mutually Agreed Norms for Routing Security (MANRS)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 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Requirements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for IPv6 in ICT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Equipment (ripe-554)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IPv6 troubleshooting for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helpdesks (ripe-631)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</a:rPr>
              <a:t>Controlled IPv6 </a:t>
            </a:r>
            <a:r>
              <a:rPr lang="en-US" sz="2200" dirty="0" err="1" smtClean="0">
                <a:latin typeface="Arial" charset="0"/>
                <a:ea typeface="ＭＳ Ｐゴシック" charset="0"/>
              </a:rPr>
              <a:t>deaggregation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 by large </a:t>
            </a:r>
            <a:r>
              <a:rPr lang="en-US" sz="2200" dirty="0" err="1" smtClean="0">
                <a:latin typeface="Arial" charset="0"/>
                <a:ea typeface="ＭＳ Ｐゴシック" charset="0"/>
              </a:rPr>
              <a:t>organisations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IXPs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BGP Best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Practices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See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  <a:hlinkClick r:id="rId2"/>
              </a:rPr>
              <a:t>http://www.isoc.org/deploy360/projects/bcop/</a:t>
            </a:r>
            <a:endParaRPr lang="en-US" sz="2400" dirty="0">
              <a:latin typeface="Arial" charset="0"/>
              <a:ea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6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224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6310389" cy="9175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We need your help!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228599" y="1143000"/>
            <a:ext cx="5755019" cy="5206456"/>
          </a:xfrm>
        </p:spPr>
        <p:txBody>
          <a:bodyPr/>
          <a:lstStyle/>
          <a:p>
            <a:pPr marL="0" indent="0"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Adding more content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Actively engaging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with industry professionals to curate or create deployment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content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Help us develop materials based on your experiences (we credit you)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Point us to useful resources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Tutorials, guides, HOWTOs, reports, white papers, tools, developer libraries and case studies</a:t>
            </a:r>
          </a:p>
          <a:p>
            <a:pPr marL="0" indent="0"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Suggest topics and features that should be included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Helping with translations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048" y="413558"/>
            <a:ext cx="2909923" cy="27846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6207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6310389" cy="9175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Take the Deploy360 Survey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228599" y="1143000"/>
            <a:ext cx="6206925" cy="5206456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What sort of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in our audience are deploying:</a:t>
            </a:r>
            <a:endParaRPr lang="en-US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IPv6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DNSSEC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DANE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RPKI &amp; other routing security measures</a:t>
            </a:r>
          </a:p>
          <a:p>
            <a:pPr marL="685800" lvl="2" indent="-452438"/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TLS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What other technologies, if any, should we cover?</a:t>
            </a:r>
          </a:p>
          <a:p>
            <a:pPr marL="0" indent="0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://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www.isoc.org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/deploy360/survey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/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eaLnBrk="1" hangingPunct="1"/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Anyone taking the survey can opt into raffle for Raspberry Pi</a:t>
            </a:r>
            <a:endParaRPr lang="en-US" sz="2000" i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 descr="e Need You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192" y="428624"/>
            <a:ext cx="2917922" cy="194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129602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3|2.3|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3|2.3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3|2.3|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|2.9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|2.9|2.6"/>
</p:tagLst>
</file>

<file path=ppt/theme/theme1.xml><?xml version="1.0" encoding="utf-8"?>
<a:theme xmlns:a="http://schemas.openxmlformats.org/drawingml/2006/main" name="DO Base Presentation">
  <a:themeElements>
    <a:clrScheme name="ISOC">
      <a:dk1>
        <a:srgbClr val="000000"/>
      </a:dk1>
      <a:lt1>
        <a:srgbClr val="FFFFFF"/>
      </a:lt1>
      <a:dk2>
        <a:srgbClr val="0033A0"/>
      </a:dk2>
      <a:lt2>
        <a:srgbClr val="FFFFFF"/>
      </a:lt2>
      <a:accent1>
        <a:srgbClr val="0033A0"/>
      </a:accent1>
      <a:accent2>
        <a:srgbClr val="009FDF"/>
      </a:accent2>
      <a:accent3>
        <a:srgbClr val="001489"/>
      </a:accent3>
      <a:accent4>
        <a:srgbClr val="485CC7"/>
      </a:accent4>
      <a:accent5>
        <a:srgbClr val="63666A"/>
      </a:accent5>
      <a:accent6>
        <a:srgbClr val="97999B"/>
      </a:accent6>
      <a:hlink>
        <a:srgbClr val="009FDF"/>
      </a:hlink>
      <a:folHlink>
        <a:srgbClr val="97999B"/>
      </a:folHlink>
    </a:clrScheme>
    <a:fontScheme name="ISO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ln w="12700" cap="sq">
          <a:noFill/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 cap="sq">
          <a:solidFill>
            <a:schemeClr val="tx1"/>
          </a:solidFill>
          <a:miter lim="800000"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 Base Presentation.potx</Template>
  <TotalTime>7334</TotalTime>
  <Words>425</Words>
  <Application>Microsoft Macintosh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ＭＳ Ｐゴシック</vt:lpstr>
      <vt:lpstr>Wingdings</vt:lpstr>
      <vt:lpstr>Arial</vt:lpstr>
      <vt:lpstr>DO Base Presentation</vt:lpstr>
      <vt:lpstr>PowerPoint Presentation</vt:lpstr>
      <vt:lpstr>About Deploy360</vt:lpstr>
      <vt:lpstr>Deploy360 Components</vt:lpstr>
      <vt:lpstr>Web Portal – http://www.isoc.org/deploy360</vt:lpstr>
      <vt:lpstr>Some resources</vt:lpstr>
      <vt:lpstr>DNSSEC Deployment Maps</vt:lpstr>
      <vt:lpstr>Best Current Operational (BCOP) Practice Initiatives</vt:lpstr>
      <vt:lpstr>We need your help!</vt:lpstr>
      <vt:lpstr>Take the Deploy360 Survey</vt:lpstr>
      <vt:lpstr>Thanks!</vt:lpstr>
    </vt:vector>
  </TitlesOfParts>
  <Company>Internet Society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IPv6, DNSSEC, RPKI, etc.:  What’s the Holdup and How Can We Help? </dc:title>
  <dc:creator>Megan Kruse</dc:creator>
  <cp:lastModifiedBy>Kevin Meynell</cp:lastModifiedBy>
  <cp:revision>131</cp:revision>
  <cp:lastPrinted>2012-05-01T14:34:34Z</cp:lastPrinted>
  <dcterms:created xsi:type="dcterms:W3CDTF">2012-05-10T16:36:35Z</dcterms:created>
  <dcterms:modified xsi:type="dcterms:W3CDTF">2017-06-12T08:09:53Z</dcterms:modified>
</cp:coreProperties>
</file>