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7849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1981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544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3018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2514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6301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526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3786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2147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0657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8216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D642E-1441-48FD-85E0-6458B29F5C24}" type="datetimeFigureOut">
              <a:rPr lang="ro-RO" smtClean="0"/>
              <a:t>12.06.2017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4C0D6-5775-4809-9748-191EA1DADE8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2763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25" y="1319874"/>
            <a:ext cx="9048750" cy="3905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986" y="488613"/>
            <a:ext cx="9789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600" b="1" dirty="0" smtClean="0"/>
              <a:t>RIPE SEE 7: 18 – 19 June 2018, Timișoara, Romania</a:t>
            </a:r>
            <a:endParaRPr lang="ro-RO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863658" y="4877851"/>
            <a:ext cx="1512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err="1" smtClean="0"/>
              <a:t>Photo</a:t>
            </a:r>
            <a:r>
              <a:rPr lang="ro-RO" dirty="0" smtClean="0"/>
              <a:t>: tccfr.ro</a:t>
            </a:r>
            <a:endParaRPr lang="ro-RO" dirty="0"/>
          </a:p>
        </p:txBody>
      </p:sp>
      <p:sp>
        <p:nvSpPr>
          <p:cNvPr id="5" name="TextBox 4"/>
          <p:cNvSpPr txBox="1"/>
          <p:nvPr/>
        </p:nvSpPr>
        <p:spPr>
          <a:xfrm>
            <a:off x="2941206" y="5594456"/>
            <a:ext cx="5820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dirty="0" smtClean="0"/>
              <a:t>Local </a:t>
            </a:r>
            <a:r>
              <a:rPr lang="ro-RO" sz="2800" dirty="0" err="1" smtClean="0"/>
              <a:t>host</a:t>
            </a:r>
            <a:r>
              <a:rPr lang="ro-RO" sz="2800" dirty="0" smtClean="0"/>
              <a:t>: </a:t>
            </a:r>
            <a:r>
              <a:rPr lang="ro-RO" sz="2800" dirty="0" err="1" smtClean="0"/>
              <a:t>InterLAN</a:t>
            </a:r>
            <a:r>
              <a:rPr lang="ro-RO" sz="2800" dirty="0" smtClean="0"/>
              <a:t> Internet Exchange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3293340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321" y="665018"/>
            <a:ext cx="4033757" cy="31159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3619" y="665019"/>
            <a:ext cx="3927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smtClean="0"/>
              <a:t>Timișoara</a:t>
            </a:r>
            <a:r>
              <a:rPr lang="ro-RO" sz="2800" b="1" dirty="0" smtClean="0"/>
              <a:t>:</a:t>
            </a:r>
          </a:p>
          <a:p>
            <a:r>
              <a:rPr lang="ro-RO" sz="2800" dirty="0" err="1" smtClean="0"/>
              <a:t>Serbian</a:t>
            </a:r>
            <a:r>
              <a:rPr lang="ro-RO" sz="2800" dirty="0" smtClean="0"/>
              <a:t>: </a:t>
            </a:r>
            <a:r>
              <a:rPr lang="ro-RO" sz="2800" dirty="0" err="1" smtClean="0"/>
              <a:t>Temišvar</a:t>
            </a:r>
            <a:endParaRPr lang="ro-RO" sz="2800" dirty="0" smtClean="0"/>
          </a:p>
          <a:p>
            <a:r>
              <a:rPr lang="ro-RO" sz="2800" dirty="0" err="1" smtClean="0"/>
              <a:t>Hungarian</a:t>
            </a:r>
            <a:r>
              <a:rPr lang="ro-RO" sz="2800" dirty="0" smtClean="0"/>
              <a:t>: Temesvár</a:t>
            </a:r>
            <a:endParaRPr lang="ro-RO" sz="2800" dirty="0"/>
          </a:p>
          <a:p>
            <a:r>
              <a:rPr lang="ro-RO" sz="2800" dirty="0" smtClean="0"/>
              <a:t>German: </a:t>
            </a:r>
            <a:r>
              <a:rPr lang="ro-RO" sz="2800" dirty="0" err="1" smtClean="0"/>
              <a:t>Temeschwar</a:t>
            </a:r>
            <a:endParaRPr lang="ro-RO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93619" y="3051932"/>
            <a:ext cx="104269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 err="1" smtClean="0"/>
              <a:t>First</a:t>
            </a:r>
            <a:r>
              <a:rPr lang="ro-RO" sz="2800" dirty="0" smtClean="0"/>
              <a:t> </a:t>
            </a:r>
            <a:r>
              <a:rPr lang="ro-RO" sz="2800" dirty="0" err="1" smtClean="0"/>
              <a:t>official</a:t>
            </a:r>
            <a:r>
              <a:rPr lang="ro-RO" sz="2800" dirty="0" smtClean="0"/>
              <a:t> record: 1212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 smtClean="0"/>
              <a:t>Capital of Banat </a:t>
            </a:r>
            <a:r>
              <a:rPr lang="ro-RO" sz="2800" dirty="0" err="1" smtClean="0"/>
              <a:t>region</a:t>
            </a:r>
            <a:endParaRPr lang="ro-RO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 err="1" smtClean="0"/>
              <a:t>Population</a:t>
            </a:r>
            <a:r>
              <a:rPr lang="ro-RO" sz="2800" dirty="0" smtClean="0"/>
              <a:t>: 320.000 </a:t>
            </a:r>
            <a:r>
              <a:rPr lang="ro-RO" sz="2800" dirty="0" err="1" smtClean="0"/>
              <a:t>inhabitants</a:t>
            </a:r>
            <a:r>
              <a:rPr lang="ro-RO" sz="2800" dirty="0" smtClean="0"/>
              <a:t> (3rd place in Romania)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 smtClean="0"/>
              <a:t>T</a:t>
            </a:r>
            <a:r>
              <a:rPr lang="en-US" sz="2800" dirty="0" smtClean="0"/>
              <a:t>he main social, economic and cultural </a:t>
            </a:r>
            <a:r>
              <a:rPr lang="en-US" sz="2800" dirty="0" err="1" smtClean="0"/>
              <a:t>centre</a:t>
            </a:r>
            <a:r>
              <a:rPr lang="en-US" sz="2800" dirty="0" smtClean="0"/>
              <a:t> in western Romania</a:t>
            </a:r>
            <a:endParaRPr lang="ro-RO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 smtClean="0"/>
              <a:t>European Capital of </a:t>
            </a:r>
            <a:r>
              <a:rPr lang="ro-RO" sz="2800" dirty="0" err="1" smtClean="0"/>
              <a:t>Culture</a:t>
            </a:r>
            <a:r>
              <a:rPr lang="ro-RO" sz="2800" dirty="0" smtClean="0"/>
              <a:t> in 2021 (</a:t>
            </a:r>
            <a:r>
              <a:rPr lang="ro-RO" sz="2800" dirty="0" err="1" smtClean="0"/>
              <a:t>with</a:t>
            </a:r>
            <a:r>
              <a:rPr lang="ro-RO" sz="2800" dirty="0" smtClean="0"/>
              <a:t> Novi Sad </a:t>
            </a:r>
            <a:r>
              <a:rPr lang="ro-RO" sz="2800" dirty="0" err="1" smtClean="0"/>
              <a:t>and</a:t>
            </a:r>
            <a:r>
              <a:rPr lang="ro-RO" sz="2800" dirty="0" smtClean="0"/>
              <a:t> </a:t>
            </a:r>
            <a:r>
              <a:rPr lang="ro-RO" sz="2800" dirty="0" err="1" smtClean="0"/>
              <a:t>Eleusis</a:t>
            </a:r>
            <a:r>
              <a:rPr lang="ro-RO" sz="28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800" dirty="0"/>
              <a:t>T</a:t>
            </a:r>
            <a:r>
              <a:rPr lang="en-US" sz="2800" dirty="0" smtClean="0"/>
              <a:t>he main educational and academic </a:t>
            </a:r>
            <a:r>
              <a:rPr lang="en-US" sz="2800" dirty="0" err="1" smtClean="0"/>
              <a:t>centre</a:t>
            </a:r>
            <a:r>
              <a:rPr lang="en-US" sz="2800" dirty="0" smtClean="0"/>
              <a:t> in west</a:t>
            </a:r>
            <a:r>
              <a:rPr lang="ro-RO" sz="2800" dirty="0" err="1" smtClean="0"/>
              <a:t>ern</a:t>
            </a:r>
            <a:r>
              <a:rPr lang="en-US" sz="2800" dirty="0" smtClean="0"/>
              <a:t> Romania</a:t>
            </a:r>
            <a:r>
              <a:rPr lang="ro-RO" sz="2800" dirty="0" smtClean="0"/>
              <a:t> (60,000 </a:t>
            </a:r>
            <a:r>
              <a:rPr lang="ro-RO" sz="2800" dirty="0" err="1" smtClean="0"/>
              <a:t>students</a:t>
            </a:r>
            <a:r>
              <a:rPr lang="ro-RO" sz="2800" dirty="0" smtClean="0"/>
              <a:t> in 2015)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377625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3559" y="897373"/>
            <a:ext cx="82416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800" b="1" dirty="0" smtClean="0"/>
              <a:t>Interlan Association (Asociația Interlan)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Association of </a:t>
            </a:r>
            <a:r>
              <a:rPr lang="ro-RO" sz="2800" dirty="0" err="1" smtClean="0"/>
              <a:t>small</a:t>
            </a:r>
            <a:r>
              <a:rPr lang="ro-RO" sz="2800" dirty="0" smtClean="0"/>
              <a:t> </a:t>
            </a:r>
            <a:r>
              <a:rPr lang="ro-RO" sz="2800" dirty="0" err="1" smtClean="0"/>
              <a:t>ISP’s</a:t>
            </a:r>
            <a:r>
              <a:rPr lang="ro-RO" sz="2800" dirty="0" smtClean="0"/>
              <a:t> in Romania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err="1" smtClean="0"/>
              <a:t>Based</a:t>
            </a:r>
            <a:r>
              <a:rPr lang="ro-RO" sz="2800" dirty="0" smtClean="0"/>
              <a:t> in </a:t>
            </a:r>
            <a:r>
              <a:rPr lang="ro-RO" sz="2800" dirty="0" err="1" smtClean="0"/>
              <a:t>Bucharest</a:t>
            </a:r>
            <a:r>
              <a:rPr lang="ro-RO" sz="2800" dirty="0" smtClean="0"/>
              <a:t>, Romania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err="1" smtClean="0"/>
              <a:t>Founded</a:t>
            </a:r>
            <a:r>
              <a:rPr lang="ro-RO" sz="2800" dirty="0" smtClean="0"/>
              <a:t> in 2005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Euro-IX </a:t>
            </a:r>
            <a:r>
              <a:rPr lang="ro-RO" sz="2800" dirty="0" err="1" smtClean="0"/>
              <a:t>Member</a:t>
            </a:r>
            <a:r>
              <a:rPr lang="ro-RO" sz="2800" dirty="0" smtClean="0"/>
              <a:t> </a:t>
            </a:r>
            <a:r>
              <a:rPr lang="ro-RO" sz="2800" dirty="0" err="1" smtClean="0"/>
              <a:t>from</a:t>
            </a:r>
            <a:r>
              <a:rPr lang="ro-RO" sz="2800" dirty="0" smtClean="0"/>
              <a:t> 2008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Local Internet Registry (LIR) </a:t>
            </a:r>
            <a:r>
              <a:rPr lang="ro-RO" sz="2800" dirty="0" err="1" smtClean="0"/>
              <a:t>from</a:t>
            </a:r>
            <a:r>
              <a:rPr lang="ro-RO" sz="2800" dirty="0" smtClean="0"/>
              <a:t> 2015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sz="2800" dirty="0" smtClean="0"/>
          </a:p>
          <a:p>
            <a:r>
              <a:rPr lang="ro-RO" sz="2800" b="1" dirty="0" err="1" smtClean="0"/>
              <a:t>InterLAN</a:t>
            </a:r>
            <a:r>
              <a:rPr lang="ro-RO" sz="2800" b="1" dirty="0" smtClean="0"/>
              <a:t> Internet Exchange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Limited company </a:t>
            </a:r>
            <a:r>
              <a:rPr lang="ro-RO" sz="2800" dirty="0" err="1" smtClean="0"/>
              <a:t>owned</a:t>
            </a:r>
            <a:r>
              <a:rPr lang="ro-RO" sz="2800" dirty="0" smtClean="0"/>
              <a:t> </a:t>
            </a:r>
            <a:r>
              <a:rPr lang="ro-RO" sz="2800" dirty="0" err="1" smtClean="0"/>
              <a:t>by</a:t>
            </a:r>
            <a:r>
              <a:rPr lang="ro-RO" sz="2800" dirty="0" smtClean="0"/>
              <a:t> Interlan Association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Services: public </a:t>
            </a:r>
            <a:r>
              <a:rPr lang="ro-RO" sz="2800" dirty="0" err="1" smtClean="0"/>
              <a:t>peering</a:t>
            </a:r>
            <a:r>
              <a:rPr lang="ro-RO" sz="2800" dirty="0" smtClean="0"/>
              <a:t>, private </a:t>
            </a:r>
            <a:r>
              <a:rPr lang="ro-RO" sz="2800" dirty="0" err="1" smtClean="0"/>
              <a:t>VLANs</a:t>
            </a:r>
            <a:r>
              <a:rPr lang="ro-RO" sz="2800" dirty="0" smtClean="0"/>
              <a:t>, TV Exchange (</a:t>
            </a:r>
            <a:r>
              <a:rPr lang="ro-RO" sz="2800" dirty="0" err="1" smtClean="0"/>
              <a:t>multicast</a:t>
            </a:r>
            <a:r>
              <a:rPr lang="ro-RO" sz="2800" dirty="0" smtClean="0"/>
              <a:t> </a:t>
            </a:r>
            <a:r>
              <a:rPr lang="ro-RO" sz="2800" dirty="0" err="1" smtClean="0"/>
              <a:t>streams</a:t>
            </a:r>
            <a:r>
              <a:rPr lang="ro-RO" sz="2800" dirty="0" smtClean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67" y="897373"/>
            <a:ext cx="4080664" cy="233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3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2520" y="489225"/>
            <a:ext cx="3093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000" b="1" dirty="0" err="1" smtClean="0"/>
              <a:t>InterLAN</a:t>
            </a:r>
            <a:endParaRPr lang="ro-RO" sz="4000" b="1" dirty="0" smtClean="0"/>
          </a:p>
          <a:p>
            <a:r>
              <a:rPr lang="ro-RO" sz="4000" b="1" dirty="0" smtClean="0"/>
              <a:t>Internet Exchange</a:t>
            </a:r>
            <a:endParaRPr lang="ro-RO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2520" y="2924161"/>
            <a:ext cx="111481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err="1" smtClean="0"/>
              <a:t>several</a:t>
            </a:r>
            <a:r>
              <a:rPr lang="ro-RO" sz="2800" dirty="0" smtClean="0"/>
              <a:t> </a:t>
            </a:r>
            <a:r>
              <a:rPr lang="ro-RO" sz="2800" dirty="0" err="1" smtClean="0"/>
              <a:t>POP’s</a:t>
            </a:r>
            <a:r>
              <a:rPr lang="ro-RO" sz="2800" dirty="0" smtClean="0"/>
              <a:t> in </a:t>
            </a:r>
            <a:r>
              <a:rPr lang="ro-RO" sz="2800" dirty="0" err="1" smtClean="0"/>
              <a:t>Bucharest</a:t>
            </a:r>
            <a:r>
              <a:rPr lang="ro-RO" sz="2800" dirty="0" smtClean="0"/>
              <a:t>, </a:t>
            </a:r>
            <a:r>
              <a:rPr lang="ro-RO" sz="2800" dirty="0" err="1" smtClean="0"/>
              <a:t>main</a:t>
            </a:r>
            <a:r>
              <a:rPr lang="ro-RO" sz="2800" dirty="0" smtClean="0"/>
              <a:t> POP in NXDATA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err="1" smtClean="0"/>
              <a:t>distributed</a:t>
            </a:r>
            <a:r>
              <a:rPr lang="ro-RO" sz="2800" dirty="0" smtClean="0"/>
              <a:t> over </a:t>
            </a:r>
            <a:r>
              <a:rPr lang="ro-RO" sz="2800" dirty="0" err="1" smtClean="0"/>
              <a:t>the</a:t>
            </a:r>
            <a:r>
              <a:rPr lang="ro-RO" sz="2800" dirty="0" smtClean="0"/>
              <a:t> country: Constan</a:t>
            </a:r>
            <a:r>
              <a:rPr lang="ro-RO" sz="2800" dirty="0"/>
              <a:t>ț</a:t>
            </a:r>
            <a:r>
              <a:rPr lang="ro-RO" sz="2800" dirty="0" smtClean="0"/>
              <a:t>a, Timișoara, Craiova, Cluj-Napoca, Arad, more </a:t>
            </a:r>
            <a:r>
              <a:rPr lang="ro-RO" sz="2800" dirty="0" err="1" smtClean="0"/>
              <a:t>POP’s</a:t>
            </a:r>
            <a:r>
              <a:rPr lang="ro-RO" sz="2800" dirty="0" smtClean="0"/>
              <a:t> </a:t>
            </a:r>
            <a:r>
              <a:rPr lang="ro-RO" sz="2800" dirty="0" err="1" smtClean="0"/>
              <a:t>coming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100+ </a:t>
            </a:r>
            <a:r>
              <a:rPr lang="ro-RO" sz="2800" dirty="0" err="1" smtClean="0"/>
              <a:t>Gbps</a:t>
            </a:r>
            <a:r>
              <a:rPr lang="ro-RO" sz="2800" dirty="0"/>
              <a:t> </a:t>
            </a:r>
            <a:r>
              <a:rPr lang="ro-RO" sz="2800" dirty="0" err="1" smtClean="0"/>
              <a:t>daily</a:t>
            </a:r>
            <a:r>
              <a:rPr lang="ro-RO" sz="2800" dirty="0" smtClean="0"/>
              <a:t> </a:t>
            </a:r>
            <a:r>
              <a:rPr lang="ro-RO" sz="2800" dirty="0" err="1" smtClean="0"/>
              <a:t>peak</a:t>
            </a:r>
            <a:r>
              <a:rPr lang="ro-RO" sz="2800" dirty="0" smtClean="0"/>
              <a:t> </a:t>
            </a:r>
            <a:r>
              <a:rPr lang="ro-RO" sz="2800" dirty="0" err="1" smtClean="0"/>
              <a:t>traffic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70+ </a:t>
            </a:r>
            <a:r>
              <a:rPr lang="ro-RO" sz="2800" dirty="0" err="1" smtClean="0"/>
              <a:t>ASN’s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13 </a:t>
            </a:r>
            <a:r>
              <a:rPr lang="ro-RO" sz="2800" dirty="0" err="1" smtClean="0"/>
              <a:t>multicast</a:t>
            </a:r>
            <a:r>
              <a:rPr lang="ro-RO" sz="2800" dirty="0" smtClean="0"/>
              <a:t> </a:t>
            </a:r>
            <a:r>
              <a:rPr lang="ro-RO" sz="2800" dirty="0" err="1" smtClean="0"/>
              <a:t>sources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2 </a:t>
            </a:r>
            <a:r>
              <a:rPr lang="ro-RO" sz="2800" dirty="0" err="1" smtClean="0"/>
              <a:t>root</a:t>
            </a:r>
            <a:r>
              <a:rPr lang="ro-RO" sz="2800" dirty="0" smtClean="0"/>
              <a:t> </a:t>
            </a:r>
            <a:r>
              <a:rPr lang="ro-RO" sz="2800" dirty="0" err="1" smtClean="0"/>
              <a:t>servers</a:t>
            </a:r>
            <a:r>
              <a:rPr lang="ro-RO" sz="2800" dirty="0" smtClean="0"/>
              <a:t>: j-</a:t>
            </a:r>
            <a:r>
              <a:rPr lang="ro-RO" sz="2800" dirty="0" err="1" smtClean="0"/>
              <a:t>root</a:t>
            </a:r>
            <a:r>
              <a:rPr lang="ro-RO" sz="2800" dirty="0" smtClean="0"/>
              <a:t> (</a:t>
            </a:r>
            <a:r>
              <a:rPr lang="ro-RO" sz="2800" dirty="0" err="1" smtClean="0"/>
              <a:t>Verisign</a:t>
            </a:r>
            <a:r>
              <a:rPr lang="ro-RO" sz="2800" dirty="0" smtClean="0"/>
              <a:t>), k-</a:t>
            </a:r>
            <a:r>
              <a:rPr lang="ro-RO" sz="2800" dirty="0" err="1" smtClean="0"/>
              <a:t>root</a:t>
            </a:r>
            <a:r>
              <a:rPr lang="ro-RO" sz="2800" dirty="0" smtClean="0"/>
              <a:t> (RIPE NCC)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err="1" smtClean="0"/>
              <a:t>switches</a:t>
            </a:r>
            <a:r>
              <a:rPr lang="ro-RO" sz="2800" dirty="0" smtClean="0"/>
              <a:t>: </a:t>
            </a:r>
            <a:r>
              <a:rPr lang="ro-RO" sz="2800" dirty="0" err="1" smtClean="0"/>
              <a:t>Arista</a:t>
            </a:r>
            <a:r>
              <a:rPr lang="ro-RO" sz="2800" dirty="0" smtClean="0"/>
              <a:t>, </a:t>
            </a:r>
            <a:r>
              <a:rPr lang="ro-RO" sz="2800" dirty="0" err="1" smtClean="0"/>
              <a:t>Cisco</a:t>
            </a:r>
            <a:endParaRPr lang="ro-RO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825" y="489225"/>
            <a:ext cx="7468812" cy="226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73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1240" y="1664637"/>
            <a:ext cx="855702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b="1" dirty="0" err="1" smtClean="0"/>
              <a:t>Events</a:t>
            </a:r>
            <a:r>
              <a:rPr lang="ro-RO" sz="2800" b="1" dirty="0" smtClean="0"/>
              <a:t> </a:t>
            </a:r>
            <a:r>
              <a:rPr lang="ro-RO" sz="2800" b="1" dirty="0" err="1" smtClean="0"/>
              <a:t>hosted</a:t>
            </a:r>
            <a:r>
              <a:rPr lang="ro-RO" sz="2800" b="1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25th Euro-IX Forum: 26 - 28 </a:t>
            </a:r>
            <a:r>
              <a:rPr lang="ro-RO" sz="2800" dirty="0" err="1" smtClean="0"/>
              <a:t>October</a:t>
            </a:r>
            <a:r>
              <a:rPr lang="ro-RO" sz="2800" dirty="0" smtClean="0"/>
              <a:t> 2014,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RONOG 1: 29 </a:t>
            </a:r>
            <a:r>
              <a:rPr lang="ro-RO" sz="2800" dirty="0" err="1" smtClean="0"/>
              <a:t>October</a:t>
            </a:r>
            <a:r>
              <a:rPr lang="ro-RO" sz="2800" dirty="0" smtClean="0"/>
              <a:t> 2014,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RONOG 2: 29 </a:t>
            </a:r>
            <a:r>
              <a:rPr lang="ro-RO" sz="2800" dirty="0" err="1" smtClean="0"/>
              <a:t>October</a:t>
            </a:r>
            <a:r>
              <a:rPr lang="ro-RO" sz="2800" dirty="0" smtClean="0"/>
              <a:t> 2015,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RIPE 71: 16 – 20 </a:t>
            </a:r>
            <a:r>
              <a:rPr lang="ro-RO" sz="2800" dirty="0" err="1" smtClean="0"/>
              <a:t>November</a:t>
            </a:r>
            <a:r>
              <a:rPr lang="ro-RO" sz="2800" dirty="0" smtClean="0"/>
              <a:t> 2015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RONOG 3 &amp; ION Meeting: 12 </a:t>
            </a:r>
            <a:r>
              <a:rPr lang="ro-RO" sz="2800" dirty="0" err="1" smtClean="0"/>
              <a:t>October</a:t>
            </a:r>
            <a:r>
              <a:rPr lang="ro-RO" sz="2800" dirty="0" smtClean="0"/>
              <a:t> 2016, </a:t>
            </a:r>
            <a:r>
              <a:rPr lang="ro-RO" sz="2800" dirty="0" err="1" smtClean="0"/>
              <a:t>Bucharest</a:t>
            </a:r>
            <a:endParaRPr lang="ro-RO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81240" y="4714054"/>
            <a:ext cx="65572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b="1" dirty="0" err="1" smtClean="0"/>
              <a:t>Future</a:t>
            </a:r>
            <a:r>
              <a:rPr lang="ro-RO" sz="2800" b="1" dirty="0" smtClean="0"/>
              <a:t> </a:t>
            </a:r>
            <a:r>
              <a:rPr lang="ro-RO" sz="2800" b="1" dirty="0" err="1" smtClean="0"/>
              <a:t>events</a:t>
            </a:r>
            <a:r>
              <a:rPr lang="ro-RO" sz="2800" b="1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RONOG 4: 31 </a:t>
            </a:r>
            <a:r>
              <a:rPr lang="ro-RO" sz="2800" dirty="0" err="1" smtClean="0"/>
              <a:t>October</a:t>
            </a:r>
            <a:r>
              <a:rPr lang="ro-RO" sz="2800" dirty="0" smtClean="0"/>
              <a:t> 2017, </a:t>
            </a:r>
            <a:r>
              <a:rPr lang="ro-RO" sz="2800" dirty="0" err="1" smtClean="0"/>
              <a:t>Bucharest</a:t>
            </a:r>
            <a:endParaRPr lang="ro-RO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 smtClean="0"/>
              <a:t>RIPE SEE 6: 18 – 19 June 2018, Timișoara</a:t>
            </a:r>
            <a:endParaRPr lang="ro-RO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274" y="599698"/>
            <a:ext cx="2959977" cy="597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816" y="503938"/>
            <a:ext cx="3247126" cy="7889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554" y="564331"/>
            <a:ext cx="2905930" cy="6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9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0793" y="837098"/>
            <a:ext cx="82148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4800" b="1" dirty="0" err="1" smtClean="0"/>
              <a:t>See</a:t>
            </a:r>
            <a:r>
              <a:rPr lang="ro-RO" sz="4800" b="1" dirty="0" smtClean="0"/>
              <a:t> </a:t>
            </a:r>
            <a:r>
              <a:rPr lang="ro-RO" sz="4800" b="1" dirty="0" err="1" smtClean="0"/>
              <a:t>you</a:t>
            </a:r>
            <a:r>
              <a:rPr lang="ro-RO" sz="4800" b="1" dirty="0" smtClean="0"/>
              <a:t> </a:t>
            </a:r>
            <a:r>
              <a:rPr lang="ro-RO" sz="4800" b="1" dirty="0" err="1" smtClean="0"/>
              <a:t>next</a:t>
            </a:r>
            <a:r>
              <a:rPr lang="ro-RO" sz="4800" b="1" dirty="0" smtClean="0"/>
              <a:t> </a:t>
            </a:r>
            <a:r>
              <a:rPr lang="ro-RO" sz="4800" b="1" dirty="0" err="1" smtClean="0"/>
              <a:t>time</a:t>
            </a:r>
            <a:r>
              <a:rPr lang="ro-RO" sz="4800" b="1" dirty="0" smtClean="0"/>
              <a:t> in Timișoara!</a:t>
            </a:r>
            <a:endParaRPr lang="ro-RO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89" y="3384308"/>
            <a:ext cx="3326438" cy="1348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209" y="3303812"/>
            <a:ext cx="2589204" cy="150899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2209" y="5517802"/>
            <a:ext cx="9789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3600" b="1" dirty="0"/>
              <a:t>RIPE SEE 7: 18 – 19 June 2018, Timișoara, Romania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93" y="2060841"/>
            <a:ext cx="1309815" cy="199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159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302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Andrei Baleanu</dc:creator>
  <cp:lastModifiedBy>Eric Andrei Baleanu</cp:lastModifiedBy>
  <cp:revision>21</cp:revision>
  <dcterms:created xsi:type="dcterms:W3CDTF">2017-06-11T12:17:38Z</dcterms:created>
  <dcterms:modified xsi:type="dcterms:W3CDTF">2017-06-12T10:27:58Z</dcterms:modified>
</cp:coreProperties>
</file>