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19"/>
  </p:notesMasterIdLst>
  <p:sldIdLst>
    <p:sldId id="256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28687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57374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860609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14748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143435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172122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200809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229496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97"/>
    <p:restoredTop sz="94529"/>
  </p:normalViewPr>
  <p:slideViewPr>
    <p:cSldViewPr>
      <p:cViewPr varScale="1">
        <p:scale>
          <a:sx n="267" d="100"/>
          <a:sy n="267" d="100"/>
        </p:scale>
        <p:origin x="62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DD104-EB2B-AF42-986B-DF607471979F}" type="datetimeFigureOut">
              <a:rPr lang="en-US" smtClean="0"/>
              <a:t>1/23/18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707D8-B092-BF46-AAEC-435D12B85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3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1pPr>
    <a:lvl2pPr marL="28687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2pPr>
    <a:lvl3pPr marL="57374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3pPr>
    <a:lvl4pPr marL="860609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4pPr>
    <a:lvl5pPr marL="114748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5pPr>
    <a:lvl6pPr marL="143435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6pPr>
    <a:lvl7pPr marL="172122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7pPr>
    <a:lvl8pPr marL="200809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8pPr>
    <a:lvl9pPr marL="229496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3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8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77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4237-D3CC-4A43-B203-3EC6E60E7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8609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17E1C-22F5-9B4C-BF14-4B9CEAED93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4989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7106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158002" y="-2145873"/>
            <a:ext cx="4827999" cy="9144001"/>
          </a:xfrm>
          <a:prstGeom prst="rect">
            <a:avLst/>
          </a:prstGeom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4232672" y="2879824"/>
            <a:ext cx="4929188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14812" y="2960191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" charset="0"/>
              </a:rPr>
              <a:t>Second level</a:t>
            </a:r>
          </a:p>
          <a:p>
            <a:pPr lvl="2"/>
            <a:r>
              <a:rPr lang="en-US" altLang="en-US">
                <a:sym typeface="Helvetica Neue" charset="0"/>
              </a:rPr>
              <a:t>Third level</a:t>
            </a:r>
          </a:p>
          <a:p>
            <a:pPr lvl="3"/>
            <a:r>
              <a:rPr lang="en-US" altLang="en-US">
                <a:sym typeface="Helvetica Neue" charset="0"/>
              </a:rPr>
              <a:t>Fourth level</a:t>
            </a:r>
          </a:p>
          <a:p>
            <a:pPr lvl="4"/>
            <a:r>
              <a:rPr lang="en-US" altLang="en-US">
                <a:sym typeface="Helvetica Neue" charset="0"/>
              </a:rPr>
              <a:t>Fifth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214812" y="1346150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" name="Rectangle 5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>
                <a:solidFill>
                  <a:srgbClr val="006068"/>
                </a:solidFill>
                <a:latin typeface="Helvetica Neue" charset="0"/>
                <a:sym typeface="Helvetica Neue" charset="0"/>
              </a:rPr>
              <a:t>Presenter Name, Date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51948" y="3867894"/>
            <a:ext cx="1259880" cy="958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6295" y="267494"/>
            <a:ext cx="3337340" cy="25386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180796" indent="-18079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133923" indent="-133923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267846" indent="-26784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401770" indent="-401770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535694" indent="-535694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776755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1017818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1258879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1499941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2" y="4902398"/>
            <a:ext cx="9144000" cy="241102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4" y="133945"/>
            <a:ext cx="8268891" cy="5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4" y="850553"/>
            <a:ext cx="8268891" cy="37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>
                <a:sym typeface="Helvetica Neue Light" charset="0"/>
              </a:rPr>
              <a:t>Fifth level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>
                <a:solidFill>
                  <a:srgbClr val="FFFFFF"/>
                </a:solidFill>
                <a:latin typeface="Helvetica Neue" charset="0"/>
                <a:sym typeface="Helvetica Neue" charset="0"/>
              </a:rPr>
              <a:t>Presenter Name, Date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8733234" y="4587627"/>
            <a:ext cx="0" cy="442020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17922" y="656332"/>
            <a:ext cx="8626078" cy="0"/>
          </a:xfrm>
          <a:prstGeom prst="line">
            <a:avLst/>
          </a:prstGeom>
          <a:noFill/>
          <a:ln w="25400" cap="flat">
            <a:solidFill>
              <a:srgbClr val="00606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5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77883" y="4902398"/>
            <a:ext cx="239986" cy="17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44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23DB8E47-0672-724F-98D1-8209180B182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4368" y="4529364"/>
            <a:ext cx="675289" cy="513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00885" indent="-200885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•"/>
        <a:defRPr sz="2215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408466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709793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011121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312449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1553511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1794573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2035635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2276696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2" y="4902398"/>
            <a:ext cx="9144000" cy="241102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4" y="133945"/>
            <a:ext cx="8268891" cy="5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4" y="850553"/>
            <a:ext cx="8268891" cy="37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>
                <a:sym typeface="Helvetica Neue Light" charset="0"/>
              </a:rPr>
              <a:t>Fifth level</a:t>
            </a:r>
          </a:p>
        </p:txBody>
      </p:sp>
      <p:sp>
        <p:nvSpPr>
          <p:cNvPr id="3076" name="Rectangle 4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>
                <a:solidFill>
                  <a:srgbClr val="FFFFFF"/>
                </a:solidFill>
                <a:latin typeface="Helvetica Neue" charset="0"/>
                <a:sym typeface="Helvetica Neue" charset="0"/>
              </a:rPr>
              <a:t>Presenter Name, Date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8733234" y="4587627"/>
            <a:ext cx="0" cy="442020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517922" y="656332"/>
            <a:ext cx="8626078" cy="0"/>
          </a:xfrm>
          <a:prstGeom prst="line">
            <a:avLst/>
          </a:prstGeom>
          <a:noFill/>
          <a:ln w="25400" cap="flat">
            <a:solidFill>
              <a:srgbClr val="00606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3079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77883" y="4902398"/>
            <a:ext cx="239986" cy="17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44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10E4E9AC-A22E-6840-8CF4-9EECB15DEF2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4368" y="4529364"/>
            <a:ext cx="675289" cy="513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00885" indent="-200885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•"/>
        <a:defRPr sz="2215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408466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709793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011121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312449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1553511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1794573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2035635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2276696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69" y="595222"/>
            <a:ext cx="3741539" cy="394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685354" y="2129730"/>
            <a:ext cx="7773293" cy="1102538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Gill Sans (Headings)"/>
                <a:cs typeface="Gill Sans (Headings)"/>
              </a:defRPr>
            </a:lvl1pPr>
          </a:lstStyle>
          <a:p>
            <a:pPr>
              <a:defRPr/>
            </a:pPr>
            <a:r>
              <a:rPr lang="en-US" sz="4429" kern="0" smtClean="0">
                <a:solidFill>
                  <a:srgbClr val="000000"/>
                </a:solidFill>
                <a:ea typeface="+mj-ea"/>
                <a:sym typeface="Gill Sans" charset="0"/>
              </a:rPr>
              <a:t>Questions?</a:t>
            </a:r>
            <a:endParaRPr lang="en-US" sz="4429" kern="0" dirty="0" smtClean="0">
              <a:solidFill>
                <a:srgbClr val="000000"/>
              </a:solidFill>
              <a:ea typeface="+mj-ea"/>
              <a:sym typeface="Gill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0352" y="4082396"/>
            <a:ext cx="1055939" cy="8032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241063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482124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723186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964248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468732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703098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2pPr>
      <a:lvl3pPr marL="937463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3pPr>
      <a:lvl4pPr marL="1171829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4pPr>
      <a:lvl5pPr marL="1406195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5pPr>
      <a:lvl6pPr marL="1647258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1888319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2129381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2370443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3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4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5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2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304110" y="1356615"/>
            <a:ext cx="3522762" cy="1460004"/>
          </a:xfrm>
        </p:spPr>
        <p:txBody>
          <a:bodyPr/>
          <a:lstStyle/>
          <a:p>
            <a:pPr eaLnBrk="1" hangingPunct="1"/>
            <a:r>
              <a:rPr lang="en-US" altLang="en-US"/>
              <a:t>RIPE Slide Master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83B6E49B-FDEA-A84C-A03C-426052A89268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10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843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Scatter</a:t>
            </a:r>
          </a:p>
        </p:txBody>
      </p:sp>
      <p:graphicFrame>
        <p:nvGraphicFramePr>
          <p:cNvPr id="18434" name="Object 2"/>
          <p:cNvGraphicFramePr>
            <a:graphicFrameLocks/>
          </p:cNvGraphicFramePr>
          <p:nvPr/>
        </p:nvGraphicFramePr>
        <p:xfrm>
          <a:off x="1454424" y="873994"/>
          <a:ext cx="6258595" cy="3585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Chart" r:id="rId3" imgW="16673016" imgH="9555164" progId="MSGraph.Chart.8">
                  <p:embed/>
                </p:oleObj>
              </mc:Choice>
              <mc:Fallback>
                <p:oleObj name="Chart" r:id="rId3" imgW="16673016" imgH="9555164" progId="MSGraph.Char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424" y="873994"/>
                        <a:ext cx="6258595" cy="3585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6CEE1CFF-9103-574D-892C-45B02454CF9B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11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946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Mixed 1</a:t>
            </a:r>
          </a:p>
        </p:txBody>
      </p:sp>
      <p:graphicFrame>
        <p:nvGraphicFramePr>
          <p:cNvPr id="19458" name="Object 2"/>
          <p:cNvGraphicFramePr>
            <a:graphicFrameLocks/>
          </p:cNvGraphicFramePr>
          <p:nvPr/>
        </p:nvGraphicFramePr>
        <p:xfrm>
          <a:off x="1454423" y="873995"/>
          <a:ext cx="6439421" cy="358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Chart" r:id="rId3" imgW="17155556" imgH="9545839" progId="MSGraph.Chart.8">
                  <p:embed/>
                </p:oleObj>
              </mc:Choice>
              <mc:Fallback>
                <p:oleObj name="Chart" r:id="rId3" imgW="17155556" imgH="9545839" progId="MSGraph.Char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423" y="873995"/>
                        <a:ext cx="6439421" cy="358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59341E2B-BE32-1C4D-A725-5686278B7A2F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12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2048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Mixed 2</a:t>
            </a:r>
          </a:p>
        </p:txBody>
      </p:sp>
      <p:graphicFrame>
        <p:nvGraphicFramePr>
          <p:cNvPr id="20482" name="Object 2"/>
          <p:cNvGraphicFramePr>
            <a:graphicFrameLocks/>
          </p:cNvGraphicFramePr>
          <p:nvPr/>
        </p:nvGraphicFramePr>
        <p:xfrm>
          <a:off x="1454423" y="873995"/>
          <a:ext cx="6345659" cy="358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Chart" r:id="rId3" imgW="16908322" imgH="9545839" progId="MSGraph.Chart.8">
                  <p:embed/>
                </p:oleObj>
              </mc:Choice>
              <mc:Fallback>
                <p:oleObj name="Chart" r:id="rId3" imgW="16908322" imgH="9545839" progId="MSGraph.Char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423" y="873995"/>
                        <a:ext cx="6345659" cy="358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786CBC71-50C2-2B4F-B6D3-0DE1DCFA924A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13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2150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Other Stuff</a:t>
            </a:r>
          </a:p>
        </p:txBody>
      </p:sp>
      <p:sp>
        <p:nvSpPr>
          <p:cNvPr id="21508" name="Rectangle 2"/>
          <p:cNvSpPr>
            <a:spLocks/>
          </p:cNvSpPr>
          <p:nvPr/>
        </p:nvSpPr>
        <p:spPr bwMode="auto">
          <a:xfrm>
            <a:off x="1569505" y="1108748"/>
            <a:ext cx="1986634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r>
              <a:rPr lang="en-US" altLang="en-US" sz="2215">
                <a:solidFill>
                  <a:schemeClr val="tx1"/>
                </a:solidFill>
              </a:rPr>
              <a:t>Default Text Box</a:t>
            </a:r>
          </a:p>
        </p:txBody>
      </p:sp>
      <p:sp>
        <p:nvSpPr>
          <p:cNvPr id="21509" name="Oval 3"/>
          <p:cNvSpPr>
            <a:spLocks/>
          </p:cNvSpPr>
          <p:nvPr/>
        </p:nvSpPr>
        <p:spPr bwMode="auto">
          <a:xfrm>
            <a:off x="3058420" y="1908722"/>
            <a:ext cx="669727" cy="669727"/>
          </a:xfrm>
          <a:prstGeom prst="ellipse">
            <a:avLst/>
          </a:prstGeom>
          <a:noFill/>
          <a:ln w="25400">
            <a:solidFill>
              <a:srgbClr val="00626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endParaRPr lang="en-US" altLang="en-US" sz="2215"/>
          </a:p>
        </p:txBody>
      </p:sp>
      <p:sp>
        <p:nvSpPr>
          <p:cNvPr id="21510" name="Line 4"/>
          <p:cNvSpPr>
            <a:spLocks noChangeShapeType="1"/>
          </p:cNvSpPr>
          <p:nvPr/>
        </p:nvSpPr>
        <p:spPr bwMode="auto">
          <a:xfrm>
            <a:off x="3962551" y="1908722"/>
            <a:ext cx="669727" cy="669727"/>
          </a:xfrm>
          <a:prstGeom prst="line">
            <a:avLst/>
          </a:prstGeom>
          <a:noFill/>
          <a:ln w="38100">
            <a:solidFill>
              <a:srgbClr val="00626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390"/>
          </a:p>
        </p:txBody>
      </p:sp>
      <p:sp>
        <p:nvSpPr>
          <p:cNvPr id="21511" name="Line 5"/>
          <p:cNvSpPr>
            <a:spLocks noChangeShapeType="1"/>
          </p:cNvSpPr>
          <p:nvPr/>
        </p:nvSpPr>
        <p:spPr bwMode="auto">
          <a:xfrm>
            <a:off x="4719342" y="1902025"/>
            <a:ext cx="669727" cy="669727"/>
          </a:xfrm>
          <a:prstGeom prst="line">
            <a:avLst/>
          </a:prstGeom>
          <a:noFill/>
          <a:ln w="38100">
            <a:solidFill>
              <a:srgbClr val="00626B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390"/>
          </a:p>
        </p:txBody>
      </p:sp>
      <p:sp>
        <p:nvSpPr>
          <p:cNvPr id="21512" name="AutoShape 6"/>
          <p:cNvSpPr>
            <a:spLocks/>
          </p:cNvSpPr>
          <p:nvPr/>
        </p:nvSpPr>
        <p:spPr bwMode="auto">
          <a:xfrm>
            <a:off x="5630170" y="1902025"/>
            <a:ext cx="669727" cy="669727"/>
          </a:xfrm>
          <a:prstGeom prst="wedgeEllipseCallout">
            <a:avLst>
              <a:gd name="adj1" fmla="val -70000"/>
              <a:gd name="adj2" fmla="val 50000"/>
            </a:avLst>
          </a:prstGeom>
          <a:noFill/>
          <a:ln w="25400">
            <a:solidFill>
              <a:srgbClr val="00626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endParaRPr lang="en-US" altLang="en-US" sz="2215"/>
          </a:p>
        </p:txBody>
      </p:sp>
      <p:sp>
        <p:nvSpPr>
          <p:cNvPr id="21513" name="Rectangle 7"/>
          <p:cNvSpPr>
            <a:spLocks/>
          </p:cNvSpPr>
          <p:nvPr/>
        </p:nvSpPr>
        <p:spPr bwMode="auto">
          <a:xfrm>
            <a:off x="1600187" y="2073154"/>
            <a:ext cx="926537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r>
              <a:rPr lang="en-US" altLang="en-US" sz="2215">
                <a:solidFill>
                  <a:schemeClr val="tx1"/>
                </a:solidFill>
              </a:rPr>
              <a:t>Shapes</a:t>
            </a:r>
          </a:p>
        </p:txBody>
      </p:sp>
      <p:graphicFrame>
        <p:nvGraphicFramePr>
          <p:cNvPr id="17416" name="Group 8"/>
          <p:cNvGraphicFramePr>
            <a:graphicFrameLocks noGrp="1"/>
          </p:cNvGraphicFramePr>
          <p:nvPr/>
        </p:nvGraphicFramePr>
        <p:xfrm>
          <a:off x="3098602" y="2886521"/>
          <a:ext cx="2940100" cy="1533674"/>
        </p:xfrm>
        <a:graphic>
          <a:graphicData uri="http://schemas.openxmlformats.org/drawingml/2006/table">
            <a:tbl>
              <a:tblPr/>
              <a:tblGrid>
                <a:gridCol w="735025"/>
                <a:gridCol w="735025"/>
                <a:gridCol w="735025"/>
                <a:gridCol w="735025"/>
              </a:tblGrid>
              <a:tr h="383418">
                <a:tc>
                  <a:txBody>
                    <a:bodyPr/>
                    <a:lstStyle>
                      <a:lvl1pPr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1pPr>
                      <a:lvl2pPr marL="37931725" indent="-37474525"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3pPr>
                      <a:lvl4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4pPr>
                      <a:lvl5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5pPr>
                      <a:lvl6pPr marL="4572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6pPr>
                      <a:lvl7pPr marL="9144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7pPr>
                      <a:lvl8pPr marL="13716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8pPr>
                      <a:lvl9pPr marL="18288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D55"/>
                        </a:buClr>
                        <a:buSzPct val="69000"/>
                        <a:buFont typeface="Helvetica Neue Light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26789" marR="26789" marT="26789" marB="26789" anchor="ctr" horzOverflow="overflow">
                    <a:lnL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26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1pPr>
                      <a:lvl2pPr marL="37931725" indent="-37474525"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3pPr>
                      <a:lvl4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4pPr>
                      <a:lvl5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5pPr>
                      <a:lvl6pPr marL="4572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6pPr>
                      <a:lvl7pPr marL="9144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7pPr>
                      <a:lvl8pPr marL="13716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8pPr>
                      <a:lvl9pPr marL="18288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D55"/>
                        </a:buClr>
                        <a:buSzPct val="69000"/>
                        <a:buFont typeface="Helvetica Neue Light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26789" marR="26789" marT="26789" marB="267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26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1pPr>
                      <a:lvl2pPr marL="37931725" indent="-37474525"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3pPr>
                      <a:lvl4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4pPr>
                      <a:lvl5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5pPr>
                      <a:lvl6pPr marL="4572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6pPr>
                      <a:lvl7pPr marL="9144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7pPr>
                      <a:lvl8pPr marL="13716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8pPr>
                      <a:lvl9pPr marL="18288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D55"/>
                        </a:buClr>
                        <a:buSzPct val="69000"/>
                        <a:buFont typeface="Helvetica Neue Light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26789" marR="26789" marT="26789" marB="267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26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1pPr>
                      <a:lvl2pPr marL="37931725" indent="-37474525"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3pPr>
                      <a:lvl4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4pPr>
                      <a:lvl5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5pPr>
                      <a:lvl6pPr marL="4572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6pPr>
                      <a:lvl7pPr marL="9144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7pPr>
                      <a:lvl8pPr marL="13716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8pPr>
                      <a:lvl9pPr marL="18288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D55"/>
                        </a:buClr>
                        <a:buSzPct val="69000"/>
                        <a:buFont typeface="Helvetica Neue Light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26789" marR="26789" marT="26789" marB="267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26B">
                        <a:alpha val="48627"/>
                      </a:srgbClr>
                    </a:solidFill>
                  </a:tcPr>
                </a:tc>
              </a:tr>
              <a:tr h="383418">
                <a:tc>
                  <a:txBody>
                    <a:bodyPr/>
                    <a:lstStyle>
                      <a:lvl1pPr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1pPr>
                      <a:lvl2pPr marL="37931725" indent="-37474525"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3pPr>
                      <a:lvl4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4pPr>
                      <a:lvl5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5pPr>
                      <a:lvl6pPr marL="4572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6pPr>
                      <a:lvl7pPr marL="9144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7pPr>
                      <a:lvl8pPr marL="13716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8pPr>
                      <a:lvl9pPr marL="18288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D55"/>
                        </a:buClr>
                        <a:buSzPct val="69000"/>
                        <a:buFont typeface="Helvetica Neue Light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26789" marR="26789" marT="26789" marB="26789" anchor="ctr" horzOverflow="overflow">
                    <a:lnL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26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1pPr>
                      <a:lvl2pPr marL="37931725" indent="-37474525"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3pPr>
                      <a:lvl4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4pPr>
                      <a:lvl5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5pPr>
                      <a:lvl6pPr marL="4572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6pPr>
                      <a:lvl7pPr marL="9144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7pPr>
                      <a:lvl8pPr marL="13716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8pPr>
                      <a:lvl9pPr marL="18288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D55"/>
                        </a:buClr>
                        <a:buSzPct val="69000"/>
                        <a:buFont typeface="Helvetica Neue Light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26789" marR="26789" marT="26789" marB="267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1pPr>
                      <a:lvl2pPr marL="37931725" indent="-37474525"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3pPr>
                      <a:lvl4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4pPr>
                      <a:lvl5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5pPr>
                      <a:lvl6pPr marL="4572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6pPr>
                      <a:lvl7pPr marL="9144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7pPr>
                      <a:lvl8pPr marL="13716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8pPr>
                      <a:lvl9pPr marL="18288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D55"/>
                        </a:buClr>
                        <a:buSzPct val="69000"/>
                        <a:buFont typeface="Helvetica Neue Light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26789" marR="26789" marT="26789" marB="26789" anchor="ctr" horzOverflow="overflow">
                    <a:lnL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1pPr>
                      <a:lvl2pPr marL="37931725" indent="-37474525"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3pPr>
                      <a:lvl4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4pPr>
                      <a:lvl5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5pPr>
                      <a:lvl6pPr marL="4572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6pPr>
                      <a:lvl7pPr marL="9144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7pPr>
                      <a:lvl8pPr marL="13716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8pPr>
                      <a:lvl9pPr marL="18288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D55"/>
                        </a:buClr>
                        <a:buSzPct val="69000"/>
                        <a:buFont typeface="Helvetica Neue Light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26789" marR="26789" marT="26789" marB="26789" anchor="ctr" horzOverflow="overflow">
                    <a:lnL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418">
                <a:tc>
                  <a:txBody>
                    <a:bodyPr/>
                    <a:lstStyle>
                      <a:lvl1pPr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1pPr>
                      <a:lvl2pPr marL="37931725" indent="-37474525"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3pPr>
                      <a:lvl4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4pPr>
                      <a:lvl5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5pPr>
                      <a:lvl6pPr marL="4572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6pPr>
                      <a:lvl7pPr marL="9144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7pPr>
                      <a:lvl8pPr marL="13716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8pPr>
                      <a:lvl9pPr marL="18288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D55"/>
                        </a:buClr>
                        <a:buSzPct val="69000"/>
                        <a:buFont typeface="Helvetica Neue Light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26789" marR="26789" marT="26789" marB="26789" anchor="ctr" horzOverflow="overflow">
                    <a:lnL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26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1pPr>
                      <a:lvl2pPr marL="37931725" indent="-37474525"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3pPr>
                      <a:lvl4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4pPr>
                      <a:lvl5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5pPr>
                      <a:lvl6pPr marL="4572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6pPr>
                      <a:lvl7pPr marL="9144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7pPr>
                      <a:lvl8pPr marL="13716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8pPr>
                      <a:lvl9pPr marL="18288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D55"/>
                        </a:buClr>
                        <a:buSzPct val="69000"/>
                        <a:buFont typeface="Helvetica Neue Light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26789" marR="26789" marT="26789" marB="267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1pPr>
                      <a:lvl2pPr marL="37931725" indent="-37474525"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3pPr>
                      <a:lvl4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4pPr>
                      <a:lvl5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5pPr>
                      <a:lvl6pPr marL="4572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6pPr>
                      <a:lvl7pPr marL="9144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7pPr>
                      <a:lvl8pPr marL="13716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8pPr>
                      <a:lvl9pPr marL="18288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D55"/>
                        </a:buClr>
                        <a:buSzPct val="69000"/>
                        <a:buFont typeface="Helvetica Neue Light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26789" marR="26789" marT="26789" marB="26789" anchor="ctr" horzOverflow="overflow">
                    <a:lnL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1pPr>
                      <a:lvl2pPr marL="37931725" indent="-37474525"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3pPr>
                      <a:lvl4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4pPr>
                      <a:lvl5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5pPr>
                      <a:lvl6pPr marL="4572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6pPr>
                      <a:lvl7pPr marL="9144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7pPr>
                      <a:lvl8pPr marL="13716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8pPr>
                      <a:lvl9pPr marL="18288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D55"/>
                        </a:buClr>
                        <a:buSzPct val="69000"/>
                        <a:buFont typeface="Helvetica Neue Light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26789" marR="26789" marT="26789" marB="26789" anchor="ctr" horzOverflow="overflow">
                    <a:lnL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418">
                <a:tc>
                  <a:txBody>
                    <a:bodyPr/>
                    <a:lstStyle>
                      <a:lvl1pPr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1pPr>
                      <a:lvl2pPr marL="37931725" indent="-37474525"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3pPr>
                      <a:lvl4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4pPr>
                      <a:lvl5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5pPr>
                      <a:lvl6pPr marL="4572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6pPr>
                      <a:lvl7pPr marL="9144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7pPr>
                      <a:lvl8pPr marL="13716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8pPr>
                      <a:lvl9pPr marL="18288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D55"/>
                        </a:buClr>
                        <a:buSzPct val="69000"/>
                        <a:buFont typeface="Helvetica Neue Light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26789" marR="26789" marT="26789" marB="26789" anchor="ctr" horzOverflow="overflow">
                    <a:lnL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26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1pPr>
                      <a:lvl2pPr marL="37931725" indent="-37474525"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3pPr>
                      <a:lvl4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4pPr>
                      <a:lvl5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5pPr>
                      <a:lvl6pPr marL="4572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6pPr>
                      <a:lvl7pPr marL="9144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7pPr>
                      <a:lvl8pPr marL="13716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8pPr>
                      <a:lvl9pPr marL="18288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D55"/>
                        </a:buClr>
                        <a:buSzPct val="69000"/>
                        <a:buFont typeface="Helvetica Neue Light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26789" marR="26789" marT="26789" marB="267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1pPr>
                      <a:lvl2pPr marL="37931725" indent="-37474525"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3pPr>
                      <a:lvl4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4pPr>
                      <a:lvl5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5pPr>
                      <a:lvl6pPr marL="4572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6pPr>
                      <a:lvl7pPr marL="9144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7pPr>
                      <a:lvl8pPr marL="13716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8pPr>
                      <a:lvl9pPr marL="18288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D55"/>
                        </a:buClr>
                        <a:buSzPct val="69000"/>
                        <a:buFont typeface="Helvetica Neue Light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26789" marR="26789" marT="26789" marB="26789" anchor="ctr" horzOverflow="overflow">
                    <a:lnL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1pPr>
                      <a:lvl2pPr marL="37931725" indent="-37474525" algn="l"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buClr>
                          <a:srgbClr val="004D55"/>
                        </a:buClr>
                        <a:buSzPct val="69000"/>
                        <a:buFont typeface="Helvetica Neue Light" charset="0"/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3pPr>
                      <a:lvl4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4pPr>
                      <a:lvl5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5pPr>
                      <a:lvl6pPr marL="4572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6pPr>
                      <a:lvl7pPr marL="9144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7pPr>
                      <a:lvl8pPr marL="13716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8pPr>
                      <a:lvl9pPr marL="1828800" eaLnBrk="0" fontAlgn="base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Helvetica Neue Light" charset="0"/>
                          <a:ea typeface="ヒラギノ角ゴ ProN W3" charset="-128"/>
                          <a:sym typeface="Helvetica Neue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D55"/>
                        </a:buClr>
                        <a:buSzPct val="69000"/>
                        <a:buFont typeface="Helvetica Neue Light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26789" marR="26789" marT="26789" marB="26789" anchor="ctr" horzOverflow="overflow">
                    <a:lnL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45" name="Rectangle 65"/>
          <p:cNvSpPr>
            <a:spLocks/>
          </p:cNvSpPr>
          <p:nvPr/>
        </p:nvSpPr>
        <p:spPr bwMode="auto">
          <a:xfrm>
            <a:off x="1620301" y="3292056"/>
            <a:ext cx="638509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r>
              <a:rPr lang="en-US" altLang="en-US" sz="2215">
                <a:solidFill>
                  <a:schemeClr val="tx1"/>
                </a:solidFill>
              </a:rPr>
              <a:t>Table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884851AD-907F-2741-A61B-C56BCDF8DC5A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2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Bar</a:t>
            </a:r>
          </a:p>
        </p:txBody>
      </p:sp>
      <p:graphicFrame>
        <p:nvGraphicFramePr>
          <p:cNvPr id="1024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333522"/>
              </p:ext>
            </p:extLst>
          </p:nvPr>
        </p:nvGraphicFramePr>
        <p:xfrm>
          <a:off x="1475656" y="900989"/>
          <a:ext cx="6127998" cy="358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Chart" r:id="rId4" imgW="16324401" imgH="9545839" progId="MSGraph.Chart.8">
                  <p:embed/>
                </p:oleObj>
              </mc:Choice>
              <mc:Fallback>
                <p:oleObj name="Chart" r:id="rId4" imgW="16324401" imgH="9545839" progId="MSGraph.Char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900989"/>
                        <a:ext cx="6127998" cy="358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70448" y="4757980"/>
            <a:ext cx="184731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57077CE6-1F2F-144E-A546-4EF2BC3741CE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3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126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Stacked Bar</a:t>
            </a:r>
          </a:p>
        </p:txBody>
      </p:sp>
      <p:graphicFrame>
        <p:nvGraphicFramePr>
          <p:cNvPr id="11266" name="Object 2"/>
          <p:cNvGraphicFramePr>
            <a:graphicFrameLocks/>
          </p:cNvGraphicFramePr>
          <p:nvPr/>
        </p:nvGraphicFramePr>
        <p:xfrm>
          <a:off x="1454423" y="873994"/>
          <a:ext cx="6127998" cy="358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Chart" r:id="rId3" imgW="16324401" imgH="9545839" progId="MSGraph.Chart.8">
                  <p:embed/>
                </p:oleObj>
              </mc:Choice>
              <mc:Fallback>
                <p:oleObj name="Chart" r:id="rId3" imgW="16324401" imgH="9545839" progId="MSGraph.Char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423" y="873994"/>
                        <a:ext cx="6127998" cy="358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75AF53E7-F780-7D41-9303-D3DFF490E7C8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4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229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Horizontal Bar</a:t>
            </a:r>
          </a:p>
        </p:txBody>
      </p:sp>
      <p:graphicFrame>
        <p:nvGraphicFramePr>
          <p:cNvPr id="12290" name="Object 2"/>
          <p:cNvGraphicFramePr>
            <a:graphicFrameLocks/>
          </p:cNvGraphicFramePr>
          <p:nvPr/>
        </p:nvGraphicFramePr>
        <p:xfrm>
          <a:off x="1454423" y="873994"/>
          <a:ext cx="6255246" cy="3585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Chart" r:id="rId4" imgW="16667137" imgH="9555164" progId="MSGraph.Chart.8">
                  <p:embed/>
                </p:oleObj>
              </mc:Choice>
              <mc:Fallback>
                <p:oleObj name="Chart" r:id="rId4" imgW="16667137" imgH="9555164" progId="MSGraph.Char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423" y="873994"/>
                        <a:ext cx="6255246" cy="3585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F313A83A-36BC-5442-87ED-E48D0414C718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5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331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Stacked Horizontal Bar</a:t>
            </a:r>
          </a:p>
        </p:txBody>
      </p:sp>
      <p:graphicFrame>
        <p:nvGraphicFramePr>
          <p:cNvPr id="13314" name="Object 2"/>
          <p:cNvGraphicFramePr>
            <a:graphicFrameLocks/>
          </p:cNvGraphicFramePr>
          <p:nvPr/>
        </p:nvGraphicFramePr>
        <p:xfrm>
          <a:off x="1454423" y="873994"/>
          <a:ext cx="6255246" cy="3585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Chart" r:id="rId3" imgW="16667137" imgH="9555164" progId="MSGraph.Chart.8">
                  <p:embed/>
                </p:oleObj>
              </mc:Choice>
              <mc:Fallback>
                <p:oleObj name="Chart" r:id="rId3" imgW="16667137" imgH="9555164" progId="MSGraph.Char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423" y="873994"/>
                        <a:ext cx="6255246" cy="3585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70A34B18-6B79-4A47-AE7C-9B6C1608D6ED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6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Line</a:t>
            </a:r>
          </a:p>
        </p:txBody>
      </p:sp>
      <p:graphicFrame>
        <p:nvGraphicFramePr>
          <p:cNvPr id="14338" name="Object 2"/>
          <p:cNvGraphicFramePr>
            <a:graphicFrameLocks/>
          </p:cNvGraphicFramePr>
          <p:nvPr/>
        </p:nvGraphicFramePr>
        <p:xfrm>
          <a:off x="1454424" y="873994"/>
          <a:ext cx="6258595" cy="3585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Chart" r:id="rId3" imgW="16673016" imgH="9555164" progId="MSGraph.Chart.8">
                  <p:embed/>
                </p:oleObj>
              </mc:Choice>
              <mc:Fallback>
                <p:oleObj name="Chart" r:id="rId3" imgW="16673016" imgH="9555164" progId="MSGraph.Char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424" y="873994"/>
                        <a:ext cx="6258595" cy="3585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756E856B-F3B1-0E42-A70C-CEEABE4D361C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7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536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Area</a:t>
            </a:r>
          </a:p>
        </p:txBody>
      </p:sp>
      <p:graphicFrame>
        <p:nvGraphicFramePr>
          <p:cNvPr id="15362" name="Object 2"/>
          <p:cNvGraphicFramePr>
            <a:graphicFrameLocks/>
          </p:cNvGraphicFramePr>
          <p:nvPr/>
        </p:nvGraphicFramePr>
        <p:xfrm>
          <a:off x="1454424" y="873994"/>
          <a:ext cx="6258595" cy="3585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Chart" r:id="rId3" imgW="16673016" imgH="9555164" progId="MSGraph.Chart.8">
                  <p:embed/>
                </p:oleObj>
              </mc:Choice>
              <mc:Fallback>
                <p:oleObj name="Chart" r:id="rId3" imgW="16673016" imgH="9555164" progId="MSGraph.Char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424" y="873994"/>
                        <a:ext cx="6258595" cy="3585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E7977499-2348-AF4F-B50A-C6060999B1A3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8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638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Stacked Area</a:t>
            </a:r>
          </a:p>
        </p:txBody>
      </p:sp>
      <p:graphicFrame>
        <p:nvGraphicFramePr>
          <p:cNvPr id="1638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271296"/>
              </p:ext>
            </p:extLst>
          </p:nvPr>
        </p:nvGraphicFramePr>
        <p:xfrm>
          <a:off x="1499371" y="749049"/>
          <a:ext cx="6258595" cy="3585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Chart" r:id="rId3" imgW="16673016" imgH="9555164" progId="MSGraph.Chart.8">
                  <p:embed/>
                </p:oleObj>
              </mc:Choice>
              <mc:Fallback>
                <p:oleObj name="Chart" r:id="rId3" imgW="16673016" imgH="9555164" progId="MSGraph.Char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9371" y="749049"/>
                        <a:ext cx="6258595" cy="3585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B20AEDEC-D9BD-844B-A42B-81401CFB4424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9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741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Pie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214564" y="694006"/>
          <a:ext cx="4714875" cy="3909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Chart" r:id="rId3" imgW="12562566" imgH="10414376" progId="MSGraph.Chart.8">
                  <p:embed/>
                </p:oleObj>
              </mc:Choice>
              <mc:Fallback>
                <p:oleObj name="Chart" r:id="rId3" imgW="12562566" imgH="10414376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4" y="694006"/>
                        <a:ext cx="4714875" cy="3909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copy">
  <a:themeElements>
    <a:clrScheme name="">
      <a:dk1>
        <a:srgbClr val="004D55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4047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Question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estion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10042</TotalTime>
  <Pages>0</Pages>
  <Words>43</Words>
  <Characters>0</Characters>
  <Application>Microsoft Macintosh PowerPoint</Application>
  <PresentationFormat>On-screen Show (16:9)</PresentationFormat>
  <Lines>0</Lines>
  <Paragraphs>31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Calibri</vt:lpstr>
      <vt:lpstr>Gill Sans</vt:lpstr>
      <vt:lpstr>Gill Sans (Headings)</vt:lpstr>
      <vt:lpstr>Helvetica Neue</vt:lpstr>
      <vt:lpstr>Helvetica Neue Light</vt:lpstr>
      <vt:lpstr>ヒラギノ角ゴ ProN W3</vt:lpstr>
      <vt:lpstr>Title &amp; Subtitle</vt:lpstr>
      <vt:lpstr>Title &amp; Bullets</vt:lpstr>
      <vt:lpstr>Title &amp; Bullets copy</vt:lpstr>
      <vt:lpstr>Questions</vt:lpstr>
      <vt:lpstr>Chart</vt:lpstr>
      <vt:lpstr>RIPE Slide Master</vt:lpstr>
      <vt:lpstr>Bar</vt:lpstr>
      <vt:lpstr>Stacked Bar</vt:lpstr>
      <vt:lpstr>Horizontal Bar</vt:lpstr>
      <vt:lpstr>Stacked Horizontal Bar</vt:lpstr>
      <vt:lpstr>Line</vt:lpstr>
      <vt:lpstr>Area</vt:lpstr>
      <vt:lpstr>Stacked Area</vt:lpstr>
      <vt:lpstr>Pie</vt:lpstr>
      <vt:lpstr>Scatter</vt:lpstr>
      <vt:lpstr>Mixed 1</vt:lpstr>
      <vt:lpstr>Mixed 2</vt:lpstr>
      <vt:lpstr>Other Stuff</vt:lpstr>
      <vt:lpstr>PowerPoint Presentation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RIPE Slide Master</dc:title>
  <dc:subject/>
  <dc:creator/>
  <cp:keywords/>
  <dc:description/>
  <cp:lastModifiedBy>mbastos@ripe.net</cp:lastModifiedBy>
  <cp:revision>8</cp:revision>
  <dcterms:modified xsi:type="dcterms:W3CDTF">2018-01-23T13:10:51Z</dcterms:modified>
</cp:coreProperties>
</file>